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1" d="100"/>
          <a:sy n="91" d="100"/>
        </p:scale>
        <p:origin x="1051" y="67"/>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744382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3249311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81AC8D-0882-4B34-ABCE-93D7104B3513}"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05588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bg>
      <p:bgPr>
        <a:solidFill>
          <a:schemeClr val="bg2"/>
        </a:solidFill>
        <a:effectLst/>
      </p:bgPr>
    </p:bg>
    <p:spTree>
      <p:nvGrpSpPr>
        <p:cNvPr id="1" name=""/>
        <p:cNvGrpSpPr/>
        <p:nvPr/>
      </p:nvGrpSpPr>
      <p:grpSpPr>
        <a:xfrm>
          <a:off x="0" y="0"/>
          <a:ext cx="0" cy="0"/>
          <a:chOff x="0" y="0"/>
          <a:chExt cx="0" cy="0"/>
        </a:xfrm>
      </p:grpSpPr>
      <p:sp>
        <p:nvSpPr>
          <p:cNvPr id="27" name="Diamond 26">
            <a:extLst>
              <a:ext uri="{FF2B5EF4-FFF2-40B4-BE49-F238E27FC236}">
                <a16:creationId xmlns:a16="http://schemas.microsoft.com/office/drawing/2014/main" id="{239F7AA4-2D43-4BCB-BF16-CC8ED5C11C06}"/>
              </a:ext>
            </a:extLst>
          </p:cNvPr>
          <p:cNvSpPr>
            <a:spLocks noChangeAspect="1"/>
          </p:cNvSpPr>
          <p:nvPr userDrawn="1"/>
        </p:nvSpPr>
        <p:spPr>
          <a:xfrm>
            <a:off x="7996431" y="2577165"/>
            <a:ext cx="1200151" cy="1600200"/>
          </a:xfrm>
          <a:prstGeom prst="diamond">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5" name="Diamond 24">
            <a:extLst>
              <a:ext uri="{FF2B5EF4-FFF2-40B4-BE49-F238E27FC236}">
                <a16:creationId xmlns:a16="http://schemas.microsoft.com/office/drawing/2014/main" id="{E36BE92B-B8B8-46ED-9916-9CF1DE781E51}"/>
              </a:ext>
            </a:extLst>
          </p:cNvPr>
          <p:cNvSpPr>
            <a:spLocks noChangeAspect="1"/>
          </p:cNvSpPr>
          <p:nvPr userDrawn="1"/>
        </p:nvSpPr>
        <p:spPr>
          <a:xfrm>
            <a:off x="6830571" y="4187952"/>
            <a:ext cx="1200151" cy="1600200"/>
          </a:xfrm>
          <a:prstGeom prst="diamond">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6" name="Diamond 25">
            <a:extLst>
              <a:ext uri="{FF2B5EF4-FFF2-40B4-BE49-F238E27FC236}">
                <a16:creationId xmlns:a16="http://schemas.microsoft.com/office/drawing/2014/main" id="{1890491F-A8C8-4CD9-B9DA-66F985F0F939}"/>
              </a:ext>
            </a:extLst>
          </p:cNvPr>
          <p:cNvSpPr>
            <a:spLocks noChangeAspect="1"/>
          </p:cNvSpPr>
          <p:nvPr userDrawn="1"/>
        </p:nvSpPr>
        <p:spPr>
          <a:xfrm>
            <a:off x="6830571" y="941832"/>
            <a:ext cx="1200151" cy="1600200"/>
          </a:xfrm>
          <a:prstGeom prst="diamond">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4" name="Diamond 23">
            <a:extLst>
              <a:ext uri="{FF2B5EF4-FFF2-40B4-BE49-F238E27FC236}">
                <a16:creationId xmlns:a16="http://schemas.microsoft.com/office/drawing/2014/main" id="{45B9E38A-CAC0-440D-AE24-F2E889796CEF}"/>
              </a:ext>
            </a:extLst>
          </p:cNvPr>
          <p:cNvSpPr>
            <a:spLocks noChangeAspect="1"/>
          </p:cNvSpPr>
          <p:nvPr userDrawn="1"/>
        </p:nvSpPr>
        <p:spPr>
          <a:xfrm>
            <a:off x="1117856" y="4187952"/>
            <a:ext cx="1200151" cy="1600200"/>
          </a:xfrm>
          <a:prstGeom prst="diamond">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3" name="Diamond 22">
            <a:extLst>
              <a:ext uri="{FF2B5EF4-FFF2-40B4-BE49-F238E27FC236}">
                <a16:creationId xmlns:a16="http://schemas.microsoft.com/office/drawing/2014/main" id="{41520CD4-77DD-4940-B859-B80C6B496A83}"/>
              </a:ext>
            </a:extLst>
          </p:cNvPr>
          <p:cNvSpPr>
            <a:spLocks noChangeAspect="1"/>
          </p:cNvSpPr>
          <p:nvPr userDrawn="1"/>
        </p:nvSpPr>
        <p:spPr>
          <a:xfrm>
            <a:off x="-63745" y="2570169"/>
            <a:ext cx="1200151" cy="1600200"/>
          </a:xfrm>
          <a:prstGeom prst="diamond">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2" name="Diamond 21">
            <a:extLst>
              <a:ext uri="{FF2B5EF4-FFF2-40B4-BE49-F238E27FC236}">
                <a16:creationId xmlns:a16="http://schemas.microsoft.com/office/drawing/2014/main" id="{1BCDF2FB-7A60-4C66-8F7B-E075C795C1D5}"/>
              </a:ext>
            </a:extLst>
          </p:cNvPr>
          <p:cNvSpPr>
            <a:spLocks noChangeAspect="1"/>
          </p:cNvSpPr>
          <p:nvPr userDrawn="1"/>
        </p:nvSpPr>
        <p:spPr>
          <a:xfrm>
            <a:off x="1104140" y="941832"/>
            <a:ext cx="1200151" cy="1600200"/>
          </a:xfrm>
          <a:prstGeom prst="diamond">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6" name="Graphic 5">
            <a:extLst>
              <a:ext uri="{FF2B5EF4-FFF2-40B4-BE49-F238E27FC236}">
                <a16:creationId xmlns:a16="http://schemas.microsoft.com/office/drawing/2014/main" id="{0FEF2CCD-FA67-AD4C-90A4-33790735097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27259" y="1701643"/>
            <a:ext cx="9393423" cy="3322844"/>
          </a:xfrm>
          <a:prstGeom prst="rect">
            <a:avLst/>
          </a:prstGeom>
        </p:spPr>
      </p:pic>
      <p:pic>
        <p:nvPicPr>
          <p:cNvPr id="8" name="Graphic 7">
            <a:extLst>
              <a:ext uri="{FF2B5EF4-FFF2-40B4-BE49-F238E27FC236}">
                <a16:creationId xmlns:a16="http://schemas.microsoft.com/office/drawing/2014/main" id="{CACD5791-03B1-B448-A1F2-6E17E58441D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27259" y="1701644"/>
            <a:ext cx="9393423" cy="3351244"/>
          </a:xfrm>
          <a:prstGeom prst="rect">
            <a:avLst/>
          </a:prstGeom>
        </p:spPr>
      </p:pic>
      <p:sp>
        <p:nvSpPr>
          <p:cNvPr id="2" name="Graphic 11">
            <a:extLst>
              <a:ext uri="{FF2B5EF4-FFF2-40B4-BE49-F238E27FC236}">
                <a16:creationId xmlns:a16="http://schemas.microsoft.com/office/drawing/2014/main" id="{F999B271-6869-6B49-92E2-BB4C25CD8AD6}"/>
              </a:ext>
            </a:extLst>
          </p:cNvPr>
          <p:cNvSpPr/>
          <p:nvPr/>
        </p:nvSpPr>
        <p:spPr>
          <a:xfrm>
            <a:off x="-148455" y="1673509"/>
            <a:ext cx="9433430" cy="3412175"/>
          </a:xfrm>
          <a:custGeom>
            <a:avLst/>
            <a:gdLst>
              <a:gd name="connsiteX0" fmla="*/ 12406774 w 12577905"/>
              <a:gd name="connsiteY0" fmla="*/ 179019 h 3412175"/>
              <a:gd name="connsiteX1" fmla="*/ 9347750 w 12577905"/>
              <a:gd name="connsiteY1" fmla="*/ 3238674 h 3412175"/>
              <a:gd name="connsiteX2" fmla="*/ 6289900 w 12577905"/>
              <a:gd name="connsiteY2" fmla="*/ 179019 h 3412175"/>
              <a:gd name="connsiteX3" fmla="*/ 3230876 w 12577905"/>
              <a:gd name="connsiteY3" fmla="*/ 3238674 h 3412175"/>
              <a:gd name="connsiteX4" fmla="*/ 179107 w 12577905"/>
              <a:gd name="connsiteY4" fmla="*/ 184671 h 3412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77905" h="3412175">
                <a:moveTo>
                  <a:pt x="12406774" y="179019"/>
                </a:moveTo>
                <a:lnTo>
                  <a:pt x="9347750" y="3238674"/>
                </a:lnTo>
                <a:lnTo>
                  <a:pt x="6289900" y="179019"/>
                </a:lnTo>
                <a:lnTo>
                  <a:pt x="3230876" y="3238674"/>
                </a:lnTo>
                <a:lnTo>
                  <a:pt x="179107" y="184671"/>
                </a:lnTo>
              </a:path>
            </a:pathLst>
          </a:custGeom>
          <a:noFill/>
          <a:ln w="213217" cap="sq">
            <a:solidFill>
              <a:schemeClr val="accent2"/>
            </a:solidFill>
            <a:prstDash val="solid"/>
            <a:miter/>
          </a:ln>
        </p:spPr>
        <p:txBody>
          <a:bodyPr rtlCol="0" anchor="ctr"/>
          <a:lstStyle/>
          <a:p>
            <a:endParaRPr lang="en-US" sz="1350" dirty="0"/>
          </a:p>
        </p:txBody>
      </p:sp>
      <p:sp>
        <p:nvSpPr>
          <p:cNvPr id="3" name="Graphic 9">
            <a:extLst>
              <a:ext uri="{FF2B5EF4-FFF2-40B4-BE49-F238E27FC236}">
                <a16:creationId xmlns:a16="http://schemas.microsoft.com/office/drawing/2014/main" id="{0D74884F-79A7-6A4E-A240-70D5AA177CA7}"/>
              </a:ext>
            </a:extLst>
          </p:cNvPr>
          <p:cNvSpPr/>
          <p:nvPr/>
        </p:nvSpPr>
        <p:spPr>
          <a:xfrm>
            <a:off x="-148587" y="1633376"/>
            <a:ext cx="9433463" cy="3416058"/>
          </a:xfrm>
          <a:custGeom>
            <a:avLst/>
            <a:gdLst>
              <a:gd name="connsiteX0" fmla="*/ 179413 w 12577950"/>
              <a:gd name="connsiteY0" fmla="*/ 3236854 h 3416057"/>
              <a:gd name="connsiteX1" fmla="*/ 3229086 w 12577950"/>
              <a:gd name="connsiteY1" fmla="*/ 179376 h 3416057"/>
              <a:gd name="connsiteX2" fmla="*/ 6301608 w 12577950"/>
              <a:gd name="connsiteY2" fmla="*/ 3236854 h 3416057"/>
              <a:gd name="connsiteX3" fmla="*/ 9351173 w 12577950"/>
              <a:gd name="connsiteY3" fmla="*/ 179376 h 3416057"/>
              <a:gd name="connsiteX4" fmla="*/ 12403515 w 12577950"/>
              <a:gd name="connsiteY4" fmla="*/ 3219561 h 34160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77950" h="3416057">
                <a:moveTo>
                  <a:pt x="179413" y="3236854"/>
                </a:moveTo>
                <a:lnTo>
                  <a:pt x="3229086" y="179376"/>
                </a:lnTo>
                <a:lnTo>
                  <a:pt x="6301608" y="3236854"/>
                </a:lnTo>
                <a:lnTo>
                  <a:pt x="9351173" y="179376"/>
                </a:lnTo>
                <a:lnTo>
                  <a:pt x="12403515" y="3219561"/>
                </a:lnTo>
              </a:path>
            </a:pathLst>
          </a:custGeom>
          <a:noFill/>
          <a:ln w="213399" cap="sq">
            <a:solidFill>
              <a:schemeClr val="accent2"/>
            </a:solidFill>
            <a:prstDash val="solid"/>
            <a:miter/>
          </a:ln>
        </p:spPr>
        <p:txBody>
          <a:bodyPr rtlCol="0" anchor="ctr"/>
          <a:lstStyle/>
          <a:p>
            <a:endParaRPr lang="en-US" sz="1350" dirty="0"/>
          </a:p>
        </p:txBody>
      </p:sp>
      <p:sp>
        <p:nvSpPr>
          <p:cNvPr id="11" name="Grow Diamond">
            <a:extLst>
              <a:ext uri="{FF2B5EF4-FFF2-40B4-BE49-F238E27FC236}">
                <a16:creationId xmlns:a16="http://schemas.microsoft.com/office/drawing/2014/main" id="{754C3CA6-9BE1-470B-961A-F37FE53DA704}"/>
              </a:ext>
            </a:extLst>
          </p:cNvPr>
          <p:cNvSpPr/>
          <p:nvPr userDrawn="1"/>
        </p:nvSpPr>
        <p:spPr>
          <a:xfrm>
            <a:off x="1195265" y="-1149518"/>
            <a:ext cx="6753476" cy="9004635"/>
          </a:xfrm>
          <a:prstGeom prst="diamond">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Text Placeholder 14">
            <a:extLst>
              <a:ext uri="{FF2B5EF4-FFF2-40B4-BE49-F238E27FC236}">
                <a16:creationId xmlns:a16="http://schemas.microsoft.com/office/drawing/2014/main" id="{43ECAC71-F538-43BF-B124-4CD821EF77DA}"/>
              </a:ext>
            </a:extLst>
          </p:cNvPr>
          <p:cNvSpPr>
            <a:spLocks noGrp="1"/>
          </p:cNvSpPr>
          <p:nvPr>
            <p:ph type="body" sz="quarter" idx="11"/>
          </p:nvPr>
        </p:nvSpPr>
        <p:spPr>
          <a:xfrm>
            <a:off x="2510744" y="2968345"/>
            <a:ext cx="4114800" cy="746125"/>
          </a:xfrm>
          <a:prstGeom prst="rect">
            <a:avLst/>
          </a:prstGeom>
        </p:spPr>
        <p:txBody>
          <a:bodyPr anchor="ctr"/>
          <a:lstStyle>
            <a:lvl1pPr marL="0" indent="0" algn="ctr">
              <a:buNone/>
              <a:defRPr sz="3600">
                <a:solidFill>
                  <a:schemeClr val="accent2"/>
                </a:solidFill>
                <a:latin typeface="+mn-lt"/>
              </a:defRPr>
            </a:lvl1pPr>
          </a:lstStyle>
          <a:p>
            <a:pPr lvl="0"/>
            <a:r>
              <a:rPr lang="en-US"/>
              <a:t>Click to edit Master text styles</a:t>
            </a:r>
          </a:p>
        </p:txBody>
      </p:sp>
      <p:sp>
        <p:nvSpPr>
          <p:cNvPr id="17" name="Text Placeholder 14">
            <a:extLst>
              <a:ext uri="{FF2B5EF4-FFF2-40B4-BE49-F238E27FC236}">
                <a16:creationId xmlns:a16="http://schemas.microsoft.com/office/drawing/2014/main" id="{7F7B7238-9C5D-4CE1-9708-8B1762AFD837}"/>
              </a:ext>
            </a:extLst>
          </p:cNvPr>
          <p:cNvSpPr>
            <a:spLocks noGrp="1"/>
          </p:cNvSpPr>
          <p:nvPr>
            <p:ph type="body" sz="quarter" idx="12"/>
          </p:nvPr>
        </p:nvSpPr>
        <p:spPr>
          <a:xfrm>
            <a:off x="2510744" y="4679826"/>
            <a:ext cx="4114800" cy="746125"/>
          </a:xfrm>
          <a:prstGeom prst="rect">
            <a:avLst/>
          </a:prstGeom>
        </p:spPr>
        <p:txBody>
          <a:bodyPr anchor="ctr"/>
          <a:lstStyle>
            <a:lvl1pPr marL="0" indent="0" algn="ctr">
              <a:buNone/>
              <a:defRPr sz="3600">
                <a:solidFill>
                  <a:schemeClr val="accent2"/>
                </a:solidFill>
                <a:latin typeface="+mn-lt"/>
              </a:defRPr>
            </a:lvl1pPr>
          </a:lstStyle>
          <a:p>
            <a:pPr lvl="0"/>
            <a:r>
              <a:rPr lang="en-US"/>
              <a:t>Click to edit Master text styles</a:t>
            </a:r>
          </a:p>
        </p:txBody>
      </p:sp>
      <p:sp>
        <p:nvSpPr>
          <p:cNvPr id="18" name="Title 17">
            <a:extLst>
              <a:ext uri="{FF2B5EF4-FFF2-40B4-BE49-F238E27FC236}">
                <a16:creationId xmlns:a16="http://schemas.microsoft.com/office/drawing/2014/main" id="{DF32274B-4378-47A1-A6CE-EDCD5600602B}"/>
              </a:ext>
            </a:extLst>
          </p:cNvPr>
          <p:cNvSpPr>
            <a:spLocks noGrp="1"/>
          </p:cNvSpPr>
          <p:nvPr>
            <p:ph type="title" hasCustomPrompt="1"/>
          </p:nvPr>
        </p:nvSpPr>
        <p:spPr>
          <a:xfrm>
            <a:off x="2510028" y="1325880"/>
            <a:ext cx="4114800" cy="749808"/>
          </a:xfrm>
          <a:prstGeom prst="rect">
            <a:avLst/>
          </a:prstGeom>
        </p:spPr>
        <p:txBody>
          <a:bodyPr anchor="ctr"/>
          <a:lstStyle>
            <a:lvl1pPr algn="ctr">
              <a:defRPr sz="3600">
                <a:solidFill>
                  <a:schemeClr val="accent2"/>
                </a:solidFill>
              </a:defRPr>
            </a:lvl1pPr>
          </a:lstStyle>
          <a:p>
            <a:r>
              <a:rPr lang="en-US" dirty="0"/>
              <a:t>Add a Slide Title - 1</a:t>
            </a:r>
          </a:p>
        </p:txBody>
      </p:sp>
      <p:cxnSp>
        <p:nvCxnSpPr>
          <p:cNvPr id="20" name="Straight Connector 19">
            <a:extLst>
              <a:ext uri="{FF2B5EF4-FFF2-40B4-BE49-F238E27FC236}">
                <a16:creationId xmlns:a16="http://schemas.microsoft.com/office/drawing/2014/main" id="{42AB59A1-06C5-4440-B3BE-11F6BC8D8749}"/>
              </a:ext>
            </a:extLst>
          </p:cNvPr>
          <p:cNvCxnSpPr>
            <a:cxnSpLocks/>
          </p:cNvCxnSpPr>
          <p:nvPr userDrawn="1"/>
        </p:nvCxnSpPr>
        <p:spPr>
          <a:xfrm>
            <a:off x="3080400" y="2511288"/>
            <a:ext cx="2974056" cy="28137"/>
          </a:xfrm>
          <a:prstGeom prst="line">
            <a:avLst/>
          </a:prstGeom>
          <a:ln w="152400" cap="rnd">
            <a:solidFill>
              <a:schemeClr val="accent6">
                <a:lumMod val="90000"/>
              </a:schemeClr>
            </a:solidFill>
            <a:prstDash val="sysDot"/>
            <a:roun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477A2E5-683D-4A17-B4ED-3D5532DE3B78}"/>
              </a:ext>
            </a:extLst>
          </p:cNvPr>
          <p:cNvCxnSpPr>
            <a:cxnSpLocks/>
          </p:cNvCxnSpPr>
          <p:nvPr userDrawn="1"/>
        </p:nvCxnSpPr>
        <p:spPr>
          <a:xfrm>
            <a:off x="3080400" y="4187954"/>
            <a:ext cx="2974056" cy="28137"/>
          </a:xfrm>
          <a:prstGeom prst="line">
            <a:avLst/>
          </a:prstGeom>
          <a:ln w="152400" cap="rnd">
            <a:solidFill>
              <a:schemeClr val="accent6">
                <a:lumMod val="90000"/>
              </a:schemeClr>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6390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20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2000"/>
                                        <p:tgtEl>
                                          <p:spTgt spid="8"/>
                                        </p:tgtEl>
                                      </p:cBhvr>
                                    </p:animEffect>
                                  </p:childTnLst>
                                </p:cTn>
                              </p:par>
                              <p:par>
                                <p:cTn id="11" presetID="16" presetClass="entr" presetSubtype="21" fill="hold" grpId="0" nodeType="withEffect">
                                  <p:stCondLst>
                                    <p:cond delay="50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1500"/>
                                        <p:tgtEl>
                                          <p:spTgt spid="3"/>
                                        </p:tgtEl>
                                      </p:cBhvr>
                                    </p:animEffect>
                                  </p:childTnLst>
                                </p:cTn>
                              </p:par>
                              <p:par>
                                <p:cTn id="14" presetID="16" presetClass="entr" presetSubtype="21" fill="hold" nodeType="withEffect">
                                  <p:stCondLst>
                                    <p:cond delay="50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1500"/>
                                        <p:tgtEl>
                                          <p:spTgt spid="6"/>
                                        </p:tgtEl>
                                      </p:cBhvr>
                                    </p:animEffect>
                                  </p:childTnLst>
                                </p:cTn>
                              </p:par>
                            </p:childTnLst>
                          </p:cTn>
                        </p:par>
                        <p:par>
                          <p:cTn id="17" fill="hold">
                            <p:stCondLst>
                              <p:cond delay="2000"/>
                            </p:stCondLst>
                            <p:childTnLst>
                              <p:par>
                                <p:cTn id="18" presetID="16" presetClass="entr" presetSubtype="37"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outVertical)">
                                      <p:cBhvr>
                                        <p:cTn id="20" dur="1000"/>
                                        <p:tgtEl>
                                          <p:spTgt spid="11"/>
                                        </p:tgtEl>
                                      </p:cBhvr>
                                    </p:animEffect>
                                  </p:childTnLst>
                                </p:cTn>
                              </p:par>
                              <p:par>
                                <p:cTn id="21" presetID="10" presetClass="entr" presetSubtype="0" fill="hold" grpId="0" nodeType="withEffect">
                                  <p:stCondLst>
                                    <p:cond delay="500"/>
                                  </p:stCondLst>
                                  <p:iterate type="wd">
                                    <p:tmPct val="0"/>
                                  </p:iterate>
                                  <p:childTnLst>
                                    <p:set>
                                      <p:cBhvr>
                                        <p:cTn id="22" dur="1" fill="hold">
                                          <p:stCondLst>
                                            <p:cond delay="0"/>
                                          </p:stCondLst>
                                        </p:cTn>
                                        <p:tgtEl>
                                          <p:spTgt spid="18"/>
                                        </p:tgtEl>
                                        <p:attrNameLst>
                                          <p:attrName>style.visibility</p:attrName>
                                        </p:attrNameLst>
                                      </p:cBhvr>
                                      <p:to>
                                        <p:strVal val="visible"/>
                                      </p:to>
                                    </p:set>
                                    <p:animEffect transition="in" filter="fade">
                                      <p:cBhvr>
                                        <p:cTn id="23" dur="500"/>
                                        <p:tgtEl>
                                          <p:spTgt spid="18"/>
                                        </p:tgtEl>
                                      </p:cBhvr>
                                    </p:animEffect>
                                  </p:childTnLst>
                                </p:cTn>
                              </p:par>
                              <p:par>
                                <p:cTn id="24" presetID="10" presetClass="exit" presetSubtype="0" fill="hold" grpId="1" nodeType="withEffect">
                                  <p:stCondLst>
                                    <p:cond delay="3250"/>
                                  </p:stCondLst>
                                  <p:iterate type="wd">
                                    <p:tmPct val="0"/>
                                  </p:iterate>
                                  <p:childTnLst>
                                    <p:animEffect transition="out" filter="fade">
                                      <p:cBhvr>
                                        <p:cTn id="25" dur="500"/>
                                        <p:tgtEl>
                                          <p:spTgt spid="18"/>
                                        </p:tgtEl>
                                      </p:cBhvr>
                                    </p:animEffect>
                                    <p:set>
                                      <p:cBhvr>
                                        <p:cTn id="26" dur="1" fill="hold">
                                          <p:stCondLst>
                                            <p:cond delay="499"/>
                                          </p:stCondLst>
                                        </p:cTn>
                                        <p:tgtEl>
                                          <p:spTgt spid="18"/>
                                        </p:tgtEl>
                                        <p:attrNameLst>
                                          <p:attrName>style.visibility</p:attrName>
                                        </p:attrNameLst>
                                      </p:cBhvr>
                                      <p:to>
                                        <p:strVal val="hidden"/>
                                      </p:to>
                                    </p:set>
                                  </p:childTnLst>
                                </p:cTn>
                              </p:par>
                              <p:par>
                                <p:cTn id="27" presetID="10" presetClass="entr" presetSubtype="0" fill="hold" nodeType="withEffect">
                                  <p:stCondLst>
                                    <p:cond delay="75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par>
                                <p:cTn id="30" presetID="10" presetClass="exit" presetSubtype="0" fill="hold" nodeType="withEffect">
                                  <p:stCondLst>
                                    <p:cond delay="3500"/>
                                  </p:stCondLst>
                                  <p:childTnLst>
                                    <p:animEffect transition="out" filter="fade">
                                      <p:cBhvr>
                                        <p:cTn id="31" dur="500"/>
                                        <p:tgtEl>
                                          <p:spTgt spid="20"/>
                                        </p:tgtEl>
                                      </p:cBhvr>
                                    </p:animEffect>
                                    <p:set>
                                      <p:cBhvr>
                                        <p:cTn id="32" dur="1" fill="hold">
                                          <p:stCondLst>
                                            <p:cond delay="499"/>
                                          </p:stCondLst>
                                        </p:cTn>
                                        <p:tgtEl>
                                          <p:spTgt spid="20"/>
                                        </p:tgtEl>
                                        <p:attrNameLst>
                                          <p:attrName>style.visibility</p:attrName>
                                        </p:attrNameLst>
                                      </p:cBhvr>
                                      <p:to>
                                        <p:strVal val="hidden"/>
                                      </p:to>
                                    </p:set>
                                  </p:childTnLst>
                                </p:cTn>
                              </p:par>
                              <p:par>
                                <p:cTn id="33" presetID="10" presetClass="entr" presetSubtype="0" fill="hold" grpId="2" nodeType="withEffect">
                                  <p:stCondLst>
                                    <p:cond delay="1000"/>
                                  </p:stCondLst>
                                  <p:iterate type="lt">
                                    <p:tmPct val="0"/>
                                  </p:iterate>
                                  <p:childTnLst>
                                    <p:set>
                                      <p:cBhvr>
                                        <p:cTn id="34" dur="1" fill="hold">
                                          <p:stCondLst>
                                            <p:cond delay="0"/>
                                          </p:stCondLst>
                                        </p:cTn>
                                        <p:tgtEl>
                                          <p:spTgt spid="16">
                                            <p:txEl>
                                              <p:pRg st="0" end="0"/>
                                            </p:txEl>
                                          </p:spTgt>
                                        </p:tgtEl>
                                        <p:attrNameLst>
                                          <p:attrName>style.visibility</p:attrName>
                                        </p:attrNameLst>
                                      </p:cBhvr>
                                      <p:to>
                                        <p:strVal val="visible"/>
                                      </p:to>
                                    </p:set>
                                    <p:animEffect transition="in" filter="fade">
                                      <p:cBhvr>
                                        <p:cTn id="35" dur="500"/>
                                        <p:tgtEl>
                                          <p:spTgt spid="16">
                                            <p:txEl>
                                              <p:pRg st="0" end="0"/>
                                            </p:txEl>
                                          </p:spTgt>
                                        </p:tgtEl>
                                      </p:cBhvr>
                                    </p:animEffect>
                                  </p:childTnLst>
                                </p:cTn>
                              </p:par>
                              <p:par>
                                <p:cTn id="36" presetID="26" presetClass="emph" presetSubtype="0" fill="hold" grpId="0" nodeType="withEffect">
                                  <p:stCondLst>
                                    <p:cond delay="1500"/>
                                  </p:stCondLst>
                                  <p:iterate type="lt">
                                    <p:tmPct val="10000"/>
                                  </p:iterate>
                                  <p:childTnLst>
                                    <p:animEffect transition="out" filter="fade">
                                      <p:cBhvr>
                                        <p:cTn id="37" dur="500" tmFilter="0, 0; .2, .5; .8, .5; 1, 0"/>
                                        <p:tgtEl>
                                          <p:spTgt spid="16">
                                            <p:txEl>
                                              <p:pRg st="0" end="0"/>
                                            </p:txEl>
                                          </p:spTgt>
                                        </p:tgtEl>
                                      </p:cBhvr>
                                    </p:animEffect>
                                    <p:animScale>
                                      <p:cBhvr>
                                        <p:cTn id="38" dur="250" autoRev="1" fill="hold"/>
                                        <p:tgtEl>
                                          <p:spTgt spid="16">
                                            <p:txEl>
                                              <p:pRg st="0" end="0"/>
                                            </p:txEl>
                                          </p:spTgt>
                                        </p:tgtEl>
                                      </p:cBhvr>
                                      <p:by x="105000" y="105000"/>
                                    </p:animScale>
                                  </p:childTnLst>
                                </p:cTn>
                              </p:par>
                              <p:par>
                                <p:cTn id="39" presetID="26" presetClass="emph" presetSubtype="0" fill="hold" grpId="1" nodeType="withEffect">
                                  <p:stCondLst>
                                    <p:cond delay="2000"/>
                                  </p:stCondLst>
                                  <p:iterate type="lt">
                                    <p:tmPct val="10000"/>
                                  </p:iterate>
                                  <p:childTnLst>
                                    <p:animEffect transition="out" filter="fade">
                                      <p:cBhvr>
                                        <p:cTn id="40" dur="500" tmFilter="0, 0; .2, .5; .8, .5; 1, 0"/>
                                        <p:tgtEl>
                                          <p:spTgt spid="16">
                                            <p:txEl>
                                              <p:pRg st="0" end="0"/>
                                            </p:txEl>
                                          </p:spTgt>
                                        </p:tgtEl>
                                      </p:cBhvr>
                                    </p:animEffect>
                                    <p:animScale>
                                      <p:cBhvr>
                                        <p:cTn id="41" dur="250" autoRev="1" fill="hold"/>
                                        <p:tgtEl>
                                          <p:spTgt spid="16">
                                            <p:txEl>
                                              <p:pRg st="0" end="0"/>
                                            </p:txEl>
                                          </p:spTgt>
                                        </p:tgtEl>
                                      </p:cBhvr>
                                      <p:by x="105000" y="105000"/>
                                    </p:animScale>
                                  </p:childTnLst>
                                </p:cTn>
                              </p:par>
                              <p:par>
                                <p:cTn id="42" presetID="26" presetClass="emph" presetSubtype="0" fill="hold" grpId="3" nodeType="withEffect">
                                  <p:stCondLst>
                                    <p:cond delay="2500"/>
                                  </p:stCondLst>
                                  <p:iterate type="lt">
                                    <p:tmPct val="10000"/>
                                  </p:iterate>
                                  <p:childTnLst>
                                    <p:animEffect transition="out" filter="fade">
                                      <p:cBhvr>
                                        <p:cTn id="43" dur="500" tmFilter="0, 0; .2, .5; .8, .5; 1, 0"/>
                                        <p:tgtEl>
                                          <p:spTgt spid="16">
                                            <p:txEl>
                                              <p:pRg st="0" end="0"/>
                                            </p:txEl>
                                          </p:spTgt>
                                        </p:tgtEl>
                                      </p:cBhvr>
                                    </p:animEffect>
                                    <p:animScale>
                                      <p:cBhvr>
                                        <p:cTn id="44" dur="250" autoRev="1" fill="hold"/>
                                        <p:tgtEl>
                                          <p:spTgt spid="16">
                                            <p:txEl>
                                              <p:pRg st="0" end="0"/>
                                            </p:txEl>
                                          </p:spTgt>
                                        </p:tgtEl>
                                      </p:cBhvr>
                                      <p:by x="105000" y="105000"/>
                                    </p:animScale>
                                  </p:childTnLst>
                                </p:cTn>
                              </p:par>
                              <p:par>
                                <p:cTn id="45" presetID="10" presetClass="exit" presetSubtype="0" fill="hold" grpId="4" nodeType="withEffect">
                                  <p:stCondLst>
                                    <p:cond delay="3750"/>
                                  </p:stCondLst>
                                  <p:iterate type="lt">
                                    <p:tmPct val="0"/>
                                  </p:iterate>
                                  <p:childTnLst>
                                    <p:animEffect transition="out" filter="fade">
                                      <p:cBhvr>
                                        <p:cTn id="46" dur="500"/>
                                        <p:tgtEl>
                                          <p:spTgt spid="16">
                                            <p:txEl>
                                              <p:pRg st="0" end="0"/>
                                            </p:txEl>
                                          </p:spTgt>
                                        </p:tgtEl>
                                      </p:cBhvr>
                                    </p:animEffect>
                                    <p:set>
                                      <p:cBhvr>
                                        <p:cTn id="47" dur="1" fill="hold">
                                          <p:stCondLst>
                                            <p:cond delay="499"/>
                                          </p:stCondLst>
                                        </p:cTn>
                                        <p:tgtEl>
                                          <p:spTgt spid="16">
                                            <p:txEl>
                                              <p:pRg st="0" end="0"/>
                                            </p:txEl>
                                          </p:spTgt>
                                        </p:tgtEl>
                                        <p:attrNameLst>
                                          <p:attrName>style.visibility</p:attrName>
                                        </p:attrNameLst>
                                      </p:cBhvr>
                                      <p:to>
                                        <p:strVal val="hidden"/>
                                      </p:to>
                                    </p:set>
                                  </p:childTnLst>
                                </p:cTn>
                              </p:par>
                              <p:par>
                                <p:cTn id="48" presetID="10" presetClass="entr" presetSubtype="0" fill="hold" nodeType="withEffect">
                                  <p:stCondLst>
                                    <p:cond delay="1250"/>
                                  </p:stCondLst>
                                  <p:childTnLst>
                                    <p:set>
                                      <p:cBhvr>
                                        <p:cTn id="49" dur="1" fill="hold">
                                          <p:stCondLst>
                                            <p:cond delay="0"/>
                                          </p:stCondLst>
                                        </p:cTn>
                                        <p:tgtEl>
                                          <p:spTgt spid="30"/>
                                        </p:tgtEl>
                                        <p:attrNameLst>
                                          <p:attrName>style.visibility</p:attrName>
                                        </p:attrNameLst>
                                      </p:cBhvr>
                                      <p:to>
                                        <p:strVal val="visible"/>
                                      </p:to>
                                    </p:set>
                                    <p:animEffect transition="in" filter="fade">
                                      <p:cBhvr>
                                        <p:cTn id="50" dur="500"/>
                                        <p:tgtEl>
                                          <p:spTgt spid="30"/>
                                        </p:tgtEl>
                                      </p:cBhvr>
                                    </p:animEffect>
                                  </p:childTnLst>
                                </p:cTn>
                              </p:par>
                              <p:par>
                                <p:cTn id="51" presetID="10" presetClass="exit" presetSubtype="0" fill="hold" nodeType="withEffect">
                                  <p:stCondLst>
                                    <p:cond delay="4000"/>
                                  </p:stCondLst>
                                  <p:childTnLst>
                                    <p:animEffect transition="out" filter="fade">
                                      <p:cBhvr>
                                        <p:cTn id="52" dur="500"/>
                                        <p:tgtEl>
                                          <p:spTgt spid="30"/>
                                        </p:tgtEl>
                                      </p:cBhvr>
                                    </p:animEffect>
                                    <p:set>
                                      <p:cBhvr>
                                        <p:cTn id="53" dur="1" fill="hold">
                                          <p:stCondLst>
                                            <p:cond delay="499"/>
                                          </p:stCondLst>
                                        </p:cTn>
                                        <p:tgtEl>
                                          <p:spTgt spid="30"/>
                                        </p:tgtEl>
                                        <p:attrNameLst>
                                          <p:attrName>style.visibility</p:attrName>
                                        </p:attrNameLst>
                                      </p:cBhvr>
                                      <p:to>
                                        <p:strVal val="hidden"/>
                                      </p:to>
                                    </p:set>
                                  </p:childTnLst>
                                </p:cTn>
                              </p:par>
                              <p:par>
                                <p:cTn id="54" presetID="10" presetClass="entr" presetSubtype="0" fill="hold" grpId="0" nodeType="withEffect">
                                  <p:stCondLst>
                                    <p:cond delay="1500"/>
                                  </p:stCondLst>
                                  <p:iterate type="lt">
                                    <p:tmPct val="0"/>
                                  </p:iterate>
                                  <p:childTnLst>
                                    <p:set>
                                      <p:cBhvr>
                                        <p:cTn id="55" dur="1" fill="hold">
                                          <p:stCondLst>
                                            <p:cond delay="0"/>
                                          </p:stCondLst>
                                        </p:cTn>
                                        <p:tgtEl>
                                          <p:spTgt spid="17">
                                            <p:txEl>
                                              <p:pRg st="0" end="0"/>
                                            </p:txEl>
                                          </p:spTgt>
                                        </p:tgtEl>
                                        <p:attrNameLst>
                                          <p:attrName>style.visibility</p:attrName>
                                        </p:attrNameLst>
                                      </p:cBhvr>
                                      <p:to>
                                        <p:strVal val="visible"/>
                                      </p:to>
                                    </p:set>
                                    <p:animEffect transition="in" filter="fade">
                                      <p:cBhvr>
                                        <p:cTn id="56" dur="500"/>
                                        <p:tgtEl>
                                          <p:spTgt spid="17">
                                            <p:txEl>
                                              <p:pRg st="0" end="0"/>
                                            </p:txEl>
                                          </p:spTgt>
                                        </p:tgtEl>
                                      </p:cBhvr>
                                    </p:animEffect>
                                  </p:childTnLst>
                                </p:cTn>
                              </p:par>
                              <p:par>
                                <p:cTn id="57" presetID="26" presetClass="emph" presetSubtype="0" fill="hold" grpId="1" nodeType="withEffect">
                                  <p:stCondLst>
                                    <p:cond delay="2000"/>
                                  </p:stCondLst>
                                  <p:iterate type="lt">
                                    <p:tmPct val="10000"/>
                                  </p:iterate>
                                  <p:childTnLst>
                                    <p:animEffect transition="out" filter="fade">
                                      <p:cBhvr>
                                        <p:cTn id="58" dur="500" tmFilter="0, 0; .2, .5; .8, .5; 1, 0"/>
                                        <p:tgtEl>
                                          <p:spTgt spid="17">
                                            <p:txEl>
                                              <p:pRg st="0" end="0"/>
                                            </p:txEl>
                                          </p:spTgt>
                                        </p:tgtEl>
                                      </p:cBhvr>
                                    </p:animEffect>
                                    <p:animScale>
                                      <p:cBhvr>
                                        <p:cTn id="59" dur="250" autoRev="1" fill="hold"/>
                                        <p:tgtEl>
                                          <p:spTgt spid="17">
                                            <p:txEl>
                                              <p:pRg st="0" end="0"/>
                                            </p:txEl>
                                          </p:spTgt>
                                        </p:tgtEl>
                                      </p:cBhvr>
                                      <p:by x="105000" y="105000"/>
                                    </p:animScale>
                                  </p:childTnLst>
                                </p:cTn>
                              </p:par>
                              <p:par>
                                <p:cTn id="60" presetID="26" presetClass="emph" presetSubtype="0" fill="hold" grpId="2" nodeType="withEffect">
                                  <p:stCondLst>
                                    <p:cond delay="2500"/>
                                  </p:stCondLst>
                                  <p:iterate type="lt">
                                    <p:tmPct val="10000"/>
                                  </p:iterate>
                                  <p:childTnLst>
                                    <p:animEffect transition="out" filter="fade">
                                      <p:cBhvr>
                                        <p:cTn id="61" dur="500" tmFilter="0, 0; .2, .5; .8, .5; 1, 0"/>
                                        <p:tgtEl>
                                          <p:spTgt spid="17">
                                            <p:txEl>
                                              <p:pRg st="0" end="0"/>
                                            </p:txEl>
                                          </p:spTgt>
                                        </p:tgtEl>
                                      </p:cBhvr>
                                    </p:animEffect>
                                    <p:animScale>
                                      <p:cBhvr>
                                        <p:cTn id="62" dur="250" autoRev="1" fill="hold"/>
                                        <p:tgtEl>
                                          <p:spTgt spid="17">
                                            <p:txEl>
                                              <p:pRg st="0" end="0"/>
                                            </p:txEl>
                                          </p:spTgt>
                                        </p:tgtEl>
                                      </p:cBhvr>
                                      <p:by x="105000" y="105000"/>
                                    </p:animScale>
                                  </p:childTnLst>
                                </p:cTn>
                              </p:par>
                              <p:par>
                                <p:cTn id="63" presetID="26" presetClass="emph" presetSubtype="0" fill="hold" grpId="3" nodeType="withEffect">
                                  <p:stCondLst>
                                    <p:cond delay="3000"/>
                                  </p:stCondLst>
                                  <p:iterate type="lt">
                                    <p:tmPct val="10000"/>
                                  </p:iterate>
                                  <p:childTnLst>
                                    <p:animEffect transition="out" filter="fade">
                                      <p:cBhvr>
                                        <p:cTn id="64" dur="500" tmFilter="0, 0; .2, .5; .8, .5; 1, 0"/>
                                        <p:tgtEl>
                                          <p:spTgt spid="17">
                                            <p:txEl>
                                              <p:pRg st="0" end="0"/>
                                            </p:txEl>
                                          </p:spTgt>
                                        </p:tgtEl>
                                      </p:cBhvr>
                                    </p:animEffect>
                                    <p:animScale>
                                      <p:cBhvr>
                                        <p:cTn id="65" dur="250" autoRev="1" fill="hold"/>
                                        <p:tgtEl>
                                          <p:spTgt spid="17">
                                            <p:txEl>
                                              <p:pRg st="0" end="0"/>
                                            </p:txEl>
                                          </p:spTgt>
                                        </p:tgtEl>
                                      </p:cBhvr>
                                      <p:by x="105000" y="105000"/>
                                    </p:animScale>
                                  </p:childTnLst>
                                </p:cTn>
                              </p:par>
                              <p:par>
                                <p:cTn id="66" presetID="10" presetClass="exit" presetSubtype="0" fill="hold" grpId="4" nodeType="withEffect">
                                  <p:stCondLst>
                                    <p:cond delay="4250"/>
                                  </p:stCondLst>
                                  <p:iterate type="lt">
                                    <p:tmPct val="0"/>
                                  </p:iterate>
                                  <p:childTnLst>
                                    <p:animEffect transition="out" filter="fade">
                                      <p:cBhvr>
                                        <p:cTn id="67" dur="500"/>
                                        <p:tgtEl>
                                          <p:spTgt spid="17">
                                            <p:txEl>
                                              <p:pRg st="0" end="0"/>
                                            </p:txEl>
                                          </p:spTgt>
                                        </p:tgtEl>
                                      </p:cBhvr>
                                    </p:animEffect>
                                    <p:set>
                                      <p:cBhvr>
                                        <p:cTn id="68" dur="1" fill="hold">
                                          <p:stCondLst>
                                            <p:cond delay="499"/>
                                          </p:stCondLst>
                                        </p:cTn>
                                        <p:tgtEl>
                                          <p:spTgt spid="17">
                                            <p:txEl>
                                              <p:pRg st="0" end="0"/>
                                            </p:txEl>
                                          </p:spTgt>
                                        </p:tgtEl>
                                        <p:attrNameLst>
                                          <p:attrName>style.visibility</p:attrName>
                                        </p:attrNameLst>
                                      </p:cBhvr>
                                      <p:to>
                                        <p:strVal val="hidden"/>
                                      </p:to>
                                    </p:set>
                                  </p:childTnLst>
                                </p:cTn>
                              </p:par>
                              <p:par>
                                <p:cTn id="69" presetID="10" presetClass="entr" presetSubtype="0" fill="hold" grpId="0" nodeType="with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500"/>
                                        <p:tgtEl>
                                          <p:spTgt spid="24"/>
                                        </p:tgtEl>
                                      </p:cBhvr>
                                    </p:animEffect>
                                  </p:childTnLst>
                                </p:cTn>
                              </p:par>
                              <p:par>
                                <p:cTn id="72" presetID="10" presetClass="exit" presetSubtype="0" fill="hold" grpId="2" nodeType="withEffect">
                                  <p:stCondLst>
                                    <p:cond delay="500"/>
                                  </p:stCondLst>
                                  <p:childTnLst>
                                    <p:animEffect transition="out" filter="fade">
                                      <p:cBhvr>
                                        <p:cTn id="73" dur="500"/>
                                        <p:tgtEl>
                                          <p:spTgt spid="24"/>
                                        </p:tgtEl>
                                      </p:cBhvr>
                                    </p:animEffect>
                                    <p:set>
                                      <p:cBhvr>
                                        <p:cTn id="74" dur="1" fill="hold">
                                          <p:stCondLst>
                                            <p:cond delay="499"/>
                                          </p:stCondLst>
                                        </p:cTn>
                                        <p:tgtEl>
                                          <p:spTgt spid="24"/>
                                        </p:tgtEl>
                                        <p:attrNameLst>
                                          <p:attrName>style.visibility</p:attrName>
                                        </p:attrNameLst>
                                      </p:cBhvr>
                                      <p:to>
                                        <p:strVal val="hidden"/>
                                      </p:to>
                                    </p:set>
                                  </p:childTnLst>
                                </p:cTn>
                              </p:par>
                              <p:par>
                                <p:cTn id="75" presetID="10" presetClass="entr" presetSubtype="0" fill="hold" grpId="3" nodeType="withEffect">
                                  <p:stCondLst>
                                    <p:cond delay="1000"/>
                                  </p:stCondLst>
                                  <p:childTnLst>
                                    <p:set>
                                      <p:cBhvr>
                                        <p:cTn id="76" dur="1" fill="hold">
                                          <p:stCondLst>
                                            <p:cond delay="0"/>
                                          </p:stCondLst>
                                        </p:cTn>
                                        <p:tgtEl>
                                          <p:spTgt spid="24"/>
                                        </p:tgtEl>
                                        <p:attrNameLst>
                                          <p:attrName>style.visibility</p:attrName>
                                        </p:attrNameLst>
                                      </p:cBhvr>
                                      <p:to>
                                        <p:strVal val="visible"/>
                                      </p:to>
                                    </p:set>
                                    <p:animEffect transition="in" filter="fade">
                                      <p:cBhvr>
                                        <p:cTn id="77" dur="500"/>
                                        <p:tgtEl>
                                          <p:spTgt spid="24"/>
                                        </p:tgtEl>
                                      </p:cBhvr>
                                    </p:animEffect>
                                  </p:childTnLst>
                                </p:cTn>
                              </p:par>
                              <p:par>
                                <p:cTn id="78" presetID="10" presetClass="exit" presetSubtype="0" fill="hold" grpId="4" nodeType="withEffect">
                                  <p:stCondLst>
                                    <p:cond delay="1500"/>
                                  </p:stCondLst>
                                  <p:childTnLst>
                                    <p:animEffect transition="out" filter="fade">
                                      <p:cBhvr>
                                        <p:cTn id="79" dur="500"/>
                                        <p:tgtEl>
                                          <p:spTgt spid="24"/>
                                        </p:tgtEl>
                                      </p:cBhvr>
                                    </p:animEffect>
                                    <p:set>
                                      <p:cBhvr>
                                        <p:cTn id="80" dur="1" fill="hold">
                                          <p:stCondLst>
                                            <p:cond delay="499"/>
                                          </p:stCondLst>
                                        </p:cTn>
                                        <p:tgtEl>
                                          <p:spTgt spid="24"/>
                                        </p:tgtEl>
                                        <p:attrNameLst>
                                          <p:attrName>style.visibility</p:attrName>
                                        </p:attrNameLst>
                                      </p:cBhvr>
                                      <p:to>
                                        <p:strVal val="hidden"/>
                                      </p:to>
                                    </p:set>
                                  </p:childTnLst>
                                </p:cTn>
                              </p:par>
                              <p:par>
                                <p:cTn id="81" presetID="10" presetClass="entr" presetSubtype="0" fill="hold" grpId="5" nodeType="withEffect">
                                  <p:stCondLst>
                                    <p:cond delay="200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500"/>
                                        <p:tgtEl>
                                          <p:spTgt spid="24"/>
                                        </p:tgtEl>
                                      </p:cBhvr>
                                    </p:animEffect>
                                  </p:childTnLst>
                                </p:cTn>
                              </p:par>
                              <p:par>
                                <p:cTn id="84" presetID="10" presetClass="exit" presetSubtype="0" fill="hold" grpId="6" nodeType="withEffect">
                                  <p:stCondLst>
                                    <p:cond delay="2500"/>
                                  </p:stCondLst>
                                  <p:childTnLst>
                                    <p:animEffect transition="out" filter="fade">
                                      <p:cBhvr>
                                        <p:cTn id="85" dur="500"/>
                                        <p:tgtEl>
                                          <p:spTgt spid="24"/>
                                        </p:tgtEl>
                                      </p:cBhvr>
                                    </p:animEffect>
                                    <p:set>
                                      <p:cBhvr>
                                        <p:cTn id="86" dur="1" fill="hold">
                                          <p:stCondLst>
                                            <p:cond delay="499"/>
                                          </p:stCondLst>
                                        </p:cTn>
                                        <p:tgtEl>
                                          <p:spTgt spid="24"/>
                                        </p:tgtEl>
                                        <p:attrNameLst>
                                          <p:attrName>style.visibility</p:attrName>
                                        </p:attrNameLst>
                                      </p:cBhvr>
                                      <p:to>
                                        <p:strVal val="hidden"/>
                                      </p:to>
                                    </p:set>
                                  </p:childTnLst>
                                </p:cTn>
                              </p:par>
                              <p:par>
                                <p:cTn id="87" presetID="10" presetClass="entr" presetSubtype="0" fill="hold" grpId="7" nodeType="withEffect">
                                  <p:stCondLst>
                                    <p:cond delay="3000"/>
                                  </p:stCondLst>
                                  <p:childTnLst>
                                    <p:set>
                                      <p:cBhvr>
                                        <p:cTn id="88" dur="1" fill="hold">
                                          <p:stCondLst>
                                            <p:cond delay="0"/>
                                          </p:stCondLst>
                                        </p:cTn>
                                        <p:tgtEl>
                                          <p:spTgt spid="24"/>
                                        </p:tgtEl>
                                        <p:attrNameLst>
                                          <p:attrName>style.visibility</p:attrName>
                                        </p:attrNameLst>
                                      </p:cBhvr>
                                      <p:to>
                                        <p:strVal val="visible"/>
                                      </p:to>
                                    </p:set>
                                    <p:animEffect transition="in" filter="fade">
                                      <p:cBhvr>
                                        <p:cTn id="89" dur="500"/>
                                        <p:tgtEl>
                                          <p:spTgt spid="24"/>
                                        </p:tgtEl>
                                      </p:cBhvr>
                                    </p:animEffect>
                                  </p:childTnLst>
                                </p:cTn>
                              </p:par>
                              <p:par>
                                <p:cTn id="90" presetID="10" presetClass="exit" presetSubtype="0" fill="hold" grpId="9" nodeType="withEffect">
                                  <p:stCondLst>
                                    <p:cond delay="3500"/>
                                  </p:stCondLst>
                                  <p:childTnLst>
                                    <p:animEffect transition="out" filter="fade">
                                      <p:cBhvr>
                                        <p:cTn id="91" dur="500"/>
                                        <p:tgtEl>
                                          <p:spTgt spid="24"/>
                                        </p:tgtEl>
                                      </p:cBhvr>
                                    </p:animEffect>
                                    <p:set>
                                      <p:cBhvr>
                                        <p:cTn id="92" dur="1" fill="hold">
                                          <p:stCondLst>
                                            <p:cond delay="499"/>
                                          </p:stCondLst>
                                        </p:cTn>
                                        <p:tgtEl>
                                          <p:spTgt spid="24"/>
                                        </p:tgtEl>
                                        <p:attrNameLst>
                                          <p:attrName>style.visibility</p:attrName>
                                        </p:attrNameLst>
                                      </p:cBhvr>
                                      <p:to>
                                        <p:strVal val="hidden"/>
                                      </p:to>
                                    </p:set>
                                  </p:childTnLst>
                                </p:cTn>
                              </p:par>
                              <p:par>
                                <p:cTn id="93" presetID="10" presetClass="entr" presetSubtype="0" fill="hold" grpId="8" nodeType="withEffect">
                                  <p:stCondLst>
                                    <p:cond delay="4000"/>
                                  </p:stCondLst>
                                  <p:childTnLst>
                                    <p:set>
                                      <p:cBhvr>
                                        <p:cTn id="94" dur="1" fill="hold">
                                          <p:stCondLst>
                                            <p:cond delay="0"/>
                                          </p:stCondLst>
                                        </p:cTn>
                                        <p:tgtEl>
                                          <p:spTgt spid="24"/>
                                        </p:tgtEl>
                                        <p:attrNameLst>
                                          <p:attrName>style.visibility</p:attrName>
                                        </p:attrNameLst>
                                      </p:cBhvr>
                                      <p:to>
                                        <p:strVal val="visible"/>
                                      </p:to>
                                    </p:set>
                                    <p:animEffect transition="in" filter="fade">
                                      <p:cBhvr>
                                        <p:cTn id="95" dur="500"/>
                                        <p:tgtEl>
                                          <p:spTgt spid="24"/>
                                        </p:tgtEl>
                                      </p:cBhvr>
                                    </p:animEffect>
                                  </p:childTnLst>
                                </p:cTn>
                              </p:par>
                              <p:par>
                                <p:cTn id="96" presetID="10" presetClass="exit" presetSubtype="0" fill="hold" grpId="1" nodeType="withEffect">
                                  <p:stCondLst>
                                    <p:cond delay="4500"/>
                                  </p:stCondLst>
                                  <p:childTnLst>
                                    <p:animEffect transition="out" filter="fade">
                                      <p:cBhvr>
                                        <p:cTn id="97" dur="500"/>
                                        <p:tgtEl>
                                          <p:spTgt spid="24"/>
                                        </p:tgtEl>
                                      </p:cBhvr>
                                    </p:animEffect>
                                    <p:set>
                                      <p:cBhvr>
                                        <p:cTn id="98" dur="1" fill="hold">
                                          <p:stCondLst>
                                            <p:cond delay="499"/>
                                          </p:stCondLst>
                                        </p:cTn>
                                        <p:tgtEl>
                                          <p:spTgt spid="24"/>
                                        </p:tgtEl>
                                        <p:attrNameLst>
                                          <p:attrName>style.visibility</p:attrName>
                                        </p:attrNameLst>
                                      </p:cBhvr>
                                      <p:to>
                                        <p:strVal val="hidden"/>
                                      </p:to>
                                    </p:set>
                                  </p:childTnLst>
                                </p:cTn>
                              </p:par>
                              <p:par>
                                <p:cTn id="99" presetID="10" presetClass="entr" presetSubtype="0" fill="hold" grpId="0" nodeType="withEffect">
                                  <p:stCondLst>
                                    <p:cond delay="0"/>
                                  </p:stCondLst>
                                  <p:childTnLst>
                                    <p:set>
                                      <p:cBhvr>
                                        <p:cTn id="100" dur="1" fill="hold">
                                          <p:stCondLst>
                                            <p:cond delay="0"/>
                                          </p:stCondLst>
                                        </p:cTn>
                                        <p:tgtEl>
                                          <p:spTgt spid="26"/>
                                        </p:tgtEl>
                                        <p:attrNameLst>
                                          <p:attrName>style.visibility</p:attrName>
                                        </p:attrNameLst>
                                      </p:cBhvr>
                                      <p:to>
                                        <p:strVal val="visible"/>
                                      </p:to>
                                    </p:set>
                                    <p:animEffect transition="in" filter="fade">
                                      <p:cBhvr>
                                        <p:cTn id="101" dur="500"/>
                                        <p:tgtEl>
                                          <p:spTgt spid="26"/>
                                        </p:tgtEl>
                                      </p:cBhvr>
                                    </p:animEffect>
                                  </p:childTnLst>
                                </p:cTn>
                              </p:par>
                              <p:par>
                                <p:cTn id="102" presetID="10" presetClass="exit" presetSubtype="0" fill="hold" grpId="2" nodeType="withEffect">
                                  <p:stCondLst>
                                    <p:cond delay="500"/>
                                  </p:stCondLst>
                                  <p:childTnLst>
                                    <p:animEffect transition="out" filter="fade">
                                      <p:cBhvr>
                                        <p:cTn id="103" dur="500"/>
                                        <p:tgtEl>
                                          <p:spTgt spid="26"/>
                                        </p:tgtEl>
                                      </p:cBhvr>
                                    </p:animEffect>
                                    <p:set>
                                      <p:cBhvr>
                                        <p:cTn id="104" dur="1" fill="hold">
                                          <p:stCondLst>
                                            <p:cond delay="499"/>
                                          </p:stCondLst>
                                        </p:cTn>
                                        <p:tgtEl>
                                          <p:spTgt spid="26"/>
                                        </p:tgtEl>
                                        <p:attrNameLst>
                                          <p:attrName>style.visibility</p:attrName>
                                        </p:attrNameLst>
                                      </p:cBhvr>
                                      <p:to>
                                        <p:strVal val="hidden"/>
                                      </p:to>
                                    </p:set>
                                  </p:childTnLst>
                                </p:cTn>
                              </p:par>
                              <p:par>
                                <p:cTn id="105" presetID="10" presetClass="entr" presetSubtype="0" fill="hold" grpId="3" nodeType="withEffect">
                                  <p:stCondLst>
                                    <p:cond delay="1000"/>
                                  </p:stCondLst>
                                  <p:childTnLst>
                                    <p:set>
                                      <p:cBhvr>
                                        <p:cTn id="106" dur="1" fill="hold">
                                          <p:stCondLst>
                                            <p:cond delay="0"/>
                                          </p:stCondLst>
                                        </p:cTn>
                                        <p:tgtEl>
                                          <p:spTgt spid="26"/>
                                        </p:tgtEl>
                                        <p:attrNameLst>
                                          <p:attrName>style.visibility</p:attrName>
                                        </p:attrNameLst>
                                      </p:cBhvr>
                                      <p:to>
                                        <p:strVal val="visible"/>
                                      </p:to>
                                    </p:set>
                                    <p:animEffect transition="in" filter="fade">
                                      <p:cBhvr>
                                        <p:cTn id="107" dur="500"/>
                                        <p:tgtEl>
                                          <p:spTgt spid="26"/>
                                        </p:tgtEl>
                                      </p:cBhvr>
                                    </p:animEffect>
                                  </p:childTnLst>
                                </p:cTn>
                              </p:par>
                              <p:par>
                                <p:cTn id="108" presetID="10" presetClass="exit" presetSubtype="0" fill="hold" grpId="4" nodeType="withEffect">
                                  <p:stCondLst>
                                    <p:cond delay="1500"/>
                                  </p:stCondLst>
                                  <p:childTnLst>
                                    <p:animEffect transition="out" filter="fade">
                                      <p:cBhvr>
                                        <p:cTn id="109" dur="500"/>
                                        <p:tgtEl>
                                          <p:spTgt spid="26"/>
                                        </p:tgtEl>
                                      </p:cBhvr>
                                    </p:animEffect>
                                    <p:set>
                                      <p:cBhvr>
                                        <p:cTn id="110" dur="1" fill="hold">
                                          <p:stCondLst>
                                            <p:cond delay="499"/>
                                          </p:stCondLst>
                                        </p:cTn>
                                        <p:tgtEl>
                                          <p:spTgt spid="26"/>
                                        </p:tgtEl>
                                        <p:attrNameLst>
                                          <p:attrName>style.visibility</p:attrName>
                                        </p:attrNameLst>
                                      </p:cBhvr>
                                      <p:to>
                                        <p:strVal val="hidden"/>
                                      </p:to>
                                    </p:set>
                                  </p:childTnLst>
                                </p:cTn>
                              </p:par>
                              <p:par>
                                <p:cTn id="111" presetID="10" presetClass="entr" presetSubtype="0" fill="hold" grpId="5" nodeType="withEffect">
                                  <p:stCondLst>
                                    <p:cond delay="2000"/>
                                  </p:stCondLst>
                                  <p:childTnLst>
                                    <p:set>
                                      <p:cBhvr>
                                        <p:cTn id="112" dur="1" fill="hold">
                                          <p:stCondLst>
                                            <p:cond delay="0"/>
                                          </p:stCondLst>
                                        </p:cTn>
                                        <p:tgtEl>
                                          <p:spTgt spid="26"/>
                                        </p:tgtEl>
                                        <p:attrNameLst>
                                          <p:attrName>style.visibility</p:attrName>
                                        </p:attrNameLst>
                                      </p:cBhvr>
                                      <p:to>
                                        <p:strVal val="visible"/>
                                      </p:to>
                                    </p:set>
                                    <p:animEffect transition="in" filter="fade">
                                      <p:cBhvr>
                                        <p:cTn id="113" dur="500"/>
                                        <p:tgtEl>
                                          <p:spTgt spid="26"/>
                                        </p:tgtEl>
                                      </p:cBhvr>
                                    </p:animEffect>
                                  </p:childTnLst>
                                </p:cTn>
                              </p:par>
                              <p:par>
                                <p:cTn id="114" presetID="10" presetClass="exit" presetSubtype="0" fill="hold" grpId="6" nodeType="withEffect">
                                  <p:stCondLst>
                                    <p:cond delay="2500"/>
                                  </p:stCondLst>
                                  <p:childTnLst>
                                    <p:animEffect transition="out" filter="fade">
                                      <p:cBhvr>
                                        <p:cTn id="115" dur="500"/>
                                        <p:tgtEl>
                                          <p:spTgt spid="26"/>
                                        </p:tgtEl>
                                      </p:cBhvr>
                                    </p:animEffect>
                                    <p:set>
                                      <p:cBhvr>
                                        <p:cTn id="116" dur="1" fill="hold">
                                          <p:stCondLst>
                                            <p:cond delay="499"/>
                                          </p:stCondLst>
                                        </p:cTn>
                                        <p:tgtEl>
                                          <p:spTgt spid="26"/>
                                        </p:tgtEl>
                                        <p:attrNameLst>
                                          <p:attrName>style.visibility</p:attrName>
                                        </p:attrNameLst>
                                      </p:cBhvr>
                                      <p:to>
                                        <p:strVal val="hidden"/>
                                      </p:to>
                                    </p:set>
                                  </p:childTnLst>
                                </p:cTn>
                              </p:par>
                              <p:par>
                                <p:cTn id="117" presetID="10" presetClass="entr" presetSubtype="0" fill="hold" grpId="7" nodeType="withEffect">
                                  <p:stCondLst>
                                    <p:cond delay="3000"/>
                                  </p:stCondLst>
                                  <p:childTnLst>
                                    <p:set>
                                      <p:cBhvr>
                                        <p:cTn id="118" dur="1" fill="hold">
                                          <p:stCondLst>
                                            <p:cond delay="0"/>
                                          </p:stCondLst>
                                        </p:cTn>
                                        <p:tgtEl>
                                          <p:spTgt spid="26"/>
                                        </p:tgtEl>
                                        <p:attrNameLst>
                                          <p:attrName>style.visibility</p:attrName>
                                        </p:attrNameLst>
                                      </p:cBhvr>
                                      <p:to>
                                        <p:strVal val="visible"/>
                                      </p:to>
                                    </p:set>
                                    <p:animEffect transition="in" filter="fade">
                                      <p:cBhvr>
                                        <p:cTn id="119" dur="500"/>
                                        <p:tgtEl>
                                          <p:spTgt spid="26"/>
                                        </p:tgtEl>
                                      </p:cBhvr>
                                    </p:animEffect>
                                  </p:childTnLst>
                                </p:cTn>
                              </p:par>
                              <p:par>
                                <p:cTn id="120" presetID="10" presetClass="exit" presetSubtype="0" fill="hold" grpId="8" nodeType="withEffect">
                                  <p:stCondLst>
                                    <p:cond delay="3500"/>
                                  </p:stCondLst>
                                  <p:childTnLst>
                                    <p:animEffect transition="out" filter="fade">
                                      <p:cBhvr>
                                        <p:cTn id="121" dur="500"/>
                                        <p:tgtEl>
                                          <p:spTgt spid="26"/>
                                        </p:tgtEl>
                                      </p:cBhvr>
                                    </p:animEffect>
                                    <p:set>
                                      <p:cBhvr>
                                        <p:cTn id="122" dur="1" fill="hold">
                                          <p:stCondLst>
                                            <p:cond delay="499"/>
                                          </p:stCondLst>
                                        </p:cTn>
                                        <p:tgtEl>
                                          <p:spTgt spid="26"/>
                                        </p:tgtEl>
                                        <p:attrNameLst>
                                          <p:attrName>style.visibility</p:attrName>
                                        </p:attrNameLst>
                                      </p:cBhvr>
                                      <p:to>
                                        <p:strVal val="hidden"/>
                                      </p:to>
                                    </p:set>
                                  </p:childTnLst>
                                </p:cTn>
                              </p:par>
                              <p:par>
                                <p:cTn id="123" presetID="10" presetClass="entr" presetSubtype="0" fill="hold" grpId="9" nodeType="withEffect">
                                  <p:stCondLst>
                                    <p:cond delay="4000"/>
                                  </p:stCondLst>
                                  <p:childTnLst>
                                    <p:set>
                                      <p:cBhvr>
                                        <p:cTn id="124" dur="1" fill="hold">
                                          <p:stCondLst>
                                            <p:cond delay="0"/>
                                          </p:stCondLst>
                                        </p:cTn>
                                        <p:tgtEl>
                                          <p:spTgt spid="26"/>
                                        </p:tgtEl>
                                        <p:attrNameLst>
                                          <p:attrName>style.visibility</p:attrName>
                                        </p:attrNameLst>
                                      </p:cBhvr>
                                      <p:to>
                                        <p:strVal val="visible"/>
                                      </p:to>
                                    </p:set>
                                    <p:animEffect transition="in" filter="fade">
                                      <p:cBhvr>
                                        <p:cTn id="125" dur="500"/>
                                        <p:tgtEl>
                                          <p:spTgt spid="26"/>
                                        </p:tgtEl>
                                      </p:cBhvr>
                                    </p:animEffect>
                                  </p:childTnLst>
                                </p:cTn>
                              </p:par>
                              <p:par>
                                <p:cTn id="126" presetID="10" presetClass="exit" presetSubtype="0" fill="hold" grpId="1" nodeType="withEffect">
                                  <p:stCondLst>
                                    <p:cond delay="4500"/>
                                  </p:stCondLst>
                                  <p:childTnLst>
                                    <p:animEffect transition="out" filter="fade">
                                      <p:cBhvr>
                                        <p:cTn id="127" dur="500"/>
                                        <p:tgtEl>
                                          <p:spTgt spid="26"/>
                                        </p:tgtEl>
                                      </p:cBhvr>
                                    </p:animEffect>
                                    <p:set>
                                      <p:cBhvr>
                                        <p:cTn id="128" dur="1" fill="hold">
                                          <p:stCondLst>
                                            <p:cond delay="499"/>
                                          </p:stCondLst>
                                        </p:cTn>
                                        <p:tgtEl>
                                          <p:spTgt spid="26"/>
                                        </p:tgtEl>
                                        <p:attrNameLst>
                                          <p:attrName>style.visibility</p:attrName>
                                        </p:attrNameLst>
                                      </p:cBhvr>
                                      <p:to>
                                        <p:strVal val="hidden"/>
                                      </p:to>
                                    </p:set>
                                  </p:childTnLst>
                                </p:cTn>
                              </p:par>
                              <p:par>
                                <p:cTn id="129" presetID="10" presetClass="entr" presetSubtype="0" fill="hold" grpId="0" nodeType="withEffect">
                                  <p:stCondLst>
                                    <p:cond delay="250"/>
                                  </p:stCondLst>
                                  <p:childTnLst>
                                    <p:set>
                                      <p:cBhvr>
                                        <p:cTn id="130" dur="1" fill="hold">
                                          <p:stCondLst>
                                            <p:cond delay="0"/>
                                          </p:stCondLst>
                                        </p:cTn>
                                        <p:tgtEl>
                                          <p:spTgt spid="25"/>
                                        </p:tgtEl>
                                        <p:attrNameLst>
                                          <p:attrName>style.visibility</p:attrName>
                                        </p:attrNameLst>
                                      </p:cBhvr>
                                      <p:to>
                                        <p:strVal val="visible"/>
                                      </p:to>
                                    </p:set>
                                    <p:animEffect transition="in" filter="fade">
                                      <p:cBhvr>
                                        <p:cTn id="131" dur="500"/>
                                        <p:tgtEl>
                                          <p:spTgt spid="25"/>
                                        </p:tgtEl>
                                      </p:cBhvr>
                                    </p:animEffect>
                                  </p:childTnLst>
                                </p:cTn>
                              </p:par>
                              <p:par>
                                <p:cTn id="132" presetID="10" presetClass="exit" presetSubtype="0" fill="hold" grpId="2" nodeType="withEffect">
                                  <p:stCondLst>
                                    <p:cond delay="750"/>
                                  </p:stCondLst>
                                  <p:childTnLst>
                                    <p:animEffect transition="out" filter="fade">
                                      <p:cBhvr>
                                        <p:cTn id="133" dur="500"/>
                                        <p:tgtEl>
                                          <p:spTgt spid="25"/>
                                        </p:tgtEl>
                                      </p:cBhvr>
                                    </p:animEffect>
                                    <p:set>
                                      <p:cBhvr>
                                        <p:cTn id="134" dur="1" fill="hold">
                                          <p:stCondLst>
                                            <p:cond delay="499"/>
                                          </p:stCondLst>
                                        </p:cTn>
                                        <p:tgtEl>
                                          <p:spTgt spid="25"/>
                                        </p:tgtEl>
                                        <p:attrNameLst>
                                          <p:attrName>style.visibility</p:attrName>
                                        </p:attrNameLst>
                                      </p:cBhvr>
                                      <p:to>
                                        <p:strVal val="hidden"/>
                                      </p:to>
                                    </p:set>
                                  </p:childTnLst>
                                </p:cTn>
                              </p:par>
                              <p:par>
                                <p:cTn id="135" presetID="10" presetClass="entr" presetSubtype="0" fill="hold" grpId="3" nodeType="withEffect">
                                  <p:stCondLst>
                                    <p:cond delay="1250"/>
                                  </p:stCondLst>
                                  <p:childTnLst>
                                    <p:set>
                                      <p:cBhvr>
                                        <p:cTn id="136" dur="1" fill="hold">
                                          <p:stCondLst>
                                            <p:cond delay="0"/>
                                          </p:stCondLst>
                                        </p:cTn>
                                        <p:tgtEl>
                                          <p:spTgt spid="25"/>
                                        </p:tgtEl>
                                        <p:attrNameLst>
                                          <p:attrName>style.visibility</p:attrName>
                                        </p:attrNameLst>
                                      </p:cBhvr>
                                      <p:to>
                                        <p:strVal val="visible"/>
                                      </p:to>
                                    </p:set>
                                    <p:animEffect transition="in" filter="fade">
                                      <p:cBhvr>
                                        <p:cTn id="137" dur="500"/>
                                        <p:tgtEl>
                                          <p:spTgt spid="25"/>
                                        </p:tgtEl>
                                      </p:cBhvr>
                                    </p:animEffect>
                                  </p:childTnLst>
                                </p:cTn>
                              </p:par>
                              <p:par>
                                <p:cTn id="138" presetID="10" presetClass="exit" presetSubtype="0" fill="hold" grpId="4" nodeType="withEffect">
                                  <p:stCondLst>
                                    <p:cond delay="1750"/>
                                  </p:stCondLst>
                                  <p:childTnLst>
                                    <p:animEffect transition="out" filter="fade">
                                      <p:cBhvr>
                                        <p:cTn id="139" dur="500"/>
                                        <p:tgtEl>
                                          <p:spTgt spid="25"/>
                                        </p:tgtEl>
                                      </p:cBhvr>
                                    </p:animEffect>
                                    <p:set>
                                      <p:cBhvr>
                                        <p:cTn id="140" dur="1" fill="hold">
                                          <p:stCondLst>
                                            <p:cond delay="499"/>
                                          </p:stCondLst>
                                        </p:cTn>
                                        <p:tgtEl>
                                          <p:spTgt spid="25"/>
                                        </p:tgtEl>
                                        <p:attrNameLst>
                                          <p:attrName>style.visibility</p:attrName>
                                        </p:attrNameLst>
                                      </p:cBhvr>
                                      <p:to>
                                        <p:strVal val="hidden"/>
                                      </p:to>
                                    </p:set>
                                  </p:childTnLst>
                                </p:cTn>
                              </p:par>
                              <p:par>
                                <p:cTn id="141" presetID="10" presetClass="entr" presetSubtype="0" fill="hold" grpId="5" nodeType="withEffect">
                                  <p:stCondLst>
                                    <p:cond delay="2250"/>
                                  </p:stCondLst>
                                  <p:childTnLst>
                                    <p:set>
                                      <p:cBhvr>
                                        <p:cTn id="142" dur="1" fill="hold">
                                          <p:stCondLst>
                                            <p:cond delay="0"/>
                                          </p:stCondLst>
                                        </p:cTn>
                                        <p:tgtEl>
                                          <p:spTgt spid="25"/>
                                        </p:tgtEl>
                                        <p:attrNameLst>
                                          <p:attrName>style.visibility</p:attrName>
                                        </p:attrNameLst>
                                      </p:cBhvr>
                                      <p:to>
                                        <p:strVal val="visible"/>
                                      </p:to>
                                    </p:set>
                                    <p:animEffect transition="in" filter="fade">
                                      <p:cBhvr>
                                        <p:cTn id="143" dur="500"/>
                                        <p:tgtEl>
                                          <p:spTgt spid="25"/>
                                        </p:tgtEl>
                                      </p:cBhvr>
                                    </p:animEffect>
                                  </p:childTnLst>
                                </p:cTn>
                              </p:par>
                              <p:par>
                                <p:cTn id="144" presetID="10" presetClass="exit" presetSubtype="0" fill="hold" grpId="6" nodeType="withEffect">
                                  <p:stCondLst>
                                    <p:cond delay="2750"/>
                                  </p:stCondLst>
                                  <p:childTnLst>
                                    <p:animEffect transition="out" filter="fade">
                                      <p:cBhvr>
                                        <p:cTn id="145" dur="500"/>
                                        <p:tgtEl>
                                          <p:spTgt spid="25"/>
                                        </p:tgtEl>
                                      </p:cBhvr>
                                    </p:animEffect>
                                    <p:set>
                                      <p:cBhvr>
                                        <p:cTn id="146" dur="1" fill="hold">
                                          <p:stCondLst>
                                            <p:cond delay="499"/>
                                          </p:stCondLst>
                                        </p:cTn>
                                        <p:tgtEl>
                                          <p:spTgt spid="25"/>
                                        </p:tgtEl>
                                        <p:attrNameLst>
                                          <p:attrName>style.visibility</p:attrName>
                                        </p:attrNameLst>
                                      </p:cBhvr>
                                      <p:to>
                                        <p:strVal val="hidden"/>
                                      </p:to>
                                    </p:set>
                                  </p:childTnLst>
                                </p:cTn>
                              </p:par>
                              <p:par>
                                <p:cTn id="147" presetID="10" presetClass="entr" presetSubtype="0" fill="hold" grpId="7" nodeType="withEffect">
                                  <p:stCondLst>
                                    <p:cond delay="3250"/>
                                  </p:stCondLst>
                                  <p:childTnLst>
                                    <p:set>
                                      <p:cBhvr>
                                        <p:cTn id="148" dur="1" fill="hold">
                                          <p:stCondLst>
                                            <p:cond delay="0"/>
                                          </p:stCondLst>
                                        </p:cTn>
                                        <p:tgtEl>
                                          <p:spTgt spid="25"/>
                                        </p:tgtEl>
                                        <p:attrNameLst>
                                          <p:attrName>style.visibility</p:attrName>
                                        </p:attrNameLst>
                                      </p:cBhvr>
                                      <p:to>
                                        <p:strVal val="visible"/>
                                      </p:to>
                                    </p:set>
                                    <p:animEffect transition="in" filter="fade">
                                      <p:cBhvr>
                                        <p:cTn id="149" dur="500"/>
                                        <p:tgtEl>
                                          <p:spTgt spid="25"/>
                                        </p:tgtEl>
                                      </p:cBhvr>
                                    </p:animEffect>
                                  </p:childTnLst>
                                </p:cTn>
                              </p:par>
                              <p:par>
                                <p:cTn id="150" presetID="10" presetClass="exit" presetSubtype="0" fill="hold" grpId="8" nodeType="withEffect">
                                  <p:stCondLst>
                                    <p:cond delay="3750"/>
                                  </p:stCondLst>
                                  <p:childTnLst>
                                    <p:animEffect transition="out" filter="fade">
                                      <p:cBhvr>
                                        <p:cTn id="151" dur="500"/>
                                        <p:tgtEl>
                                          <p:spTgt spid="25"/>
                                        </p:tgtEl>
                                      </p:cBhvr>
                                    </p:animEffect>
                                    <p:set>
                                      <p:cBhvr>
                                        <p:cTn id="152" dur="1" fill="hold">
                                          <p:stCondLst>
                                            <p:cond delay="499"/>
                                          </p:stCondLst>
                                        </p:cTn>
                                        <p:tgtEl>
                                          <p:spTgt spid="25"/>
                                        </p:tgtEl>
                                        <p:attrNameLst>
                                          <p:attrName>style.visibility</p:attrName>
                                        </p:attrNameLst>
                                      </p:cBhvr>
                                      <p:to>
                                        <p:strVal val="hidden"/>
                                      </p:to>
                                    </p:set>
                                  </p:childTnLst>
                                </p:cTn>
                              </p:par>
                              <p:par>
                                <p:cTn id="153" presetID="10" presetClass="entr" presetSubtype="0" fill="hold" grpId="9" nodeType="withEffect">
                                  <p:stCondLst>
                                    <p:cond delay="4250"/>
                                  </p:stCondLst>
                                  <p:childTnLst>
                                    <p:set>
                                      <p:cBhvr>
                                        <p:cTn id="154" dur="1" fill="hold">
                                          <p:stCondLst>
                                            <p:cond delay="0"/>
                                          </p:stCondLst>
                                        </p:cTn>
                                        <p:tgtEl>
                                          <p:spTgt spid="25"/>
                                        </p:tgtEl>
                                        <p:attrNameLst>
                                          <p:attrName>style.visibility</p:attrName>
                                        </p:attrNameLst>
                                      </p:cBhvr>
                                      <p:to>
                                        <p:strVal val="visible"/>
                                      </p:to>
                                    </p:set>
                                    <p:animEffect transition="in" filter="fade">
                                      <p:cBhvr>
                                        <p:cTn id="155" dur="500"/>
                                        <p:tgtEl>
                                          <p:spTgt spid="25"/>
                                        </p:tgtEl>
                                      </p:cBhvr>
                                    </p:animEffect>
                                  </p:childTnLst>
                                </p:cTn>
                              </p:par>
                              <p:par>
                                <p:cTn id="156" presetID="10" presetClass="exit" presetSubtype="0" fill="hold" grpId="1" nodeType="withEffect">
                                  <p:stCondLst>
                                    <p:cond delay="4750"/>
                                  </p:stCondLst>
                                  <p:childTnLst>
                                    <p:animEffect transition="out" filter="fade">
                                      <p:cBhvr>
                                        <p:cTn id="157" dur="500"/>
                                        <p:tgtEl>
                                          <p:spTgt spid="25"/>
                                        </p:tgtEl>
                                      </p:cBhvr>
                                    </p:animEffect>
                                    <p:set>
                                      <p:cBhvr>
                                        <p:cTn id="158" dur="1" fill="hold">
                                          <p:stCondLst>
                                            <p:cond delay="499"/>
                                          </p:stCondLst>
                                        </p:cTn>
                                        <p:tgtEl>
                                          <p:spTgt spid="25"/>
                                        </p:tgtEl>
                                        <p:attrNameLst>
                                          <p:attrName>style.visibility</p:attrName>
                                        </p:attrNameLst>
                                      </p:cBhvr>
                                      <p:to>
                                        <p:strVal val="hidden"/>
                                      </p:to>
                                    </p:set>
                                  </p:childTnLst>
                                </p:cTn>
                              </p:par>
                              <p:par>
                                <p:cTn id="159" presetID="10" presetClass="entr" presetSubtype="0" fill="hold" grpId="0" nodeType="withEffect">
                                  <p:stCondLst>
                                    <p:cond delay="250"/>
                                  </p:stCondLst>
                                  <p:childTnLst>
                                    <p:set>
                                      <p:cBhvr>
                                        <p:cTn id="160" dur="1" fill="hold">
                                          <p:stCondLst>
                                            <p:cond delay="0"/>
                                          </p:stCondLst>
                                        </p:cTn>
                                        <p:tgtEl>
                                          <p:spTgt spid="23"/>
                                        </p:tgtEl>
                                        <p:attrNameLst>
                                          <p:attrName>style.visibility</p:attrName>
                                        </p:attrNameLst>
                                      </p:cBhvr>
                                      <p:to>
                                        <p:strVal val="visible"/>
                                      </p:to>
                                    </p:set>
                                    <p:animEffect transition="in" filter="fade">
                                      <p:cBhvr>
                                        <p:cTn id="161" dur="500"/>
                                        <p:tgtEl>
                                          <p:spTgt spid="23"/>
                                        </p:tgtEl>
                                      </p:cBhvr>
                                    </p:animEffect>
                                  </p:childTnLst>
                                </p:cTn>
                              </p:par>
                              <p:par>
                                <p:cTn id="162" presetID="10" presetClass="exit" presetSubtype="0" fill="hold" grpId="2" nodeType="withEffect">
                                  <p:stCondLst>
                                    <p:cond delay="750"/>
                                  </p:stCondLst>
                                  <p:childTnLst>
                                    <p:animEffect transition="out" filter="fade">
                                      <p:cBhvr>
                                        <p:cTn id="163" dur="500"/>
                                        <p:tgtEl>
                                          <p:spTgt spid="23"/>
                                        </p:tgtEl>
                                      </p:cBhvr>
                                    </p:animEffect>
                                    <p:set>
                                      <p:cBhvr>
                                        <p:cTn id="164" dur="1" fill="hold">
                                          <p:stCondLst>
                                            <p:cond delay="499"/>
                                          </p:stCondLst>
                                        </p:cTn>
                                        <p:tgtEl>
                                          <p:spTgt spid="23"/>
                                        </p:tgtEl>
                                        <p:attrNameLst>
                                          <p:attrName>style.visibility</p:attrName>
                                        </p:attrNameLst>
                                      </p:cBhvr>
                                      <p:to>
                                        <p:strVal val="hidden"/>
                                      </p:to>
                                    </p:set>
                                  </p:childTnLst>
                                </p:cTn>
                              </p:par>
                              <p:par>
                                <p:cTn id="165" presetID="10" presetClass="entr" presetSubtype="0" fill="hold" grpId="3" nodeType="withEffect">
                                  <p:stCondLst>
                                    <p:cond delay="1250"/>
                                  </p:stCondLst>
                                  <p:childTnLst>
                                    <p:set>
                                      <p:cBhvr>
                                        <p:cTn id="166" dur="1" fill="hold">
                                          <p:stCondLst>
                                            <p:cond delay="0"/>
                                          </p:stCondLst>
                                        </p:cTn>
                                        <p:tgtEl>
                                          <p:spTgt spid="23"/>
                                        </p:tgtEl>
                                        <p:attrNameLst>
                                          <p:attrName>style.visibility</p:attrName>
                                        </p:attrNameLst>
                                      </p:cBhvr>
                                      <p:to>
                                        <p:strVal val="visible"/>
                                      </p:to>
                                    </p:set>
                                    <p:animEffect transition="in" filter="fade">
                                      <p:cBhvr>
                                        <p:cTn id="167" dur="500"/>
                                        <p:tgtEl>
                                          <p:spTgt spid="23"/>
                                        </p:tgtEl>
                                      </p:cBhvr>
                                    </p:animEffect>
                                  </p:childTnLst>
                                </p:cTn>
                              </p:par>
                              <p:par>
                                <p:cTn id="168" presetID="10" presetClass="exit" presetSubtype="0" fill="hold" grpId="4" nodeType="withEffect">
                                  <p:stCondLst>
                                    <p:cond delay="1750"/>
                                  </p:stCondLst>
                                  <p:childTnLst>
                                    <p:animEffect transition="out" filter="fade">
                                      <p:cBhvr>
                                        <p:cTn id="169" dur="500"/>
                                        <p:tgtEl>
                                          <p:spTgt spid="23"/>
                                        </p:tgtEl>
                                      </p:cBhvr>
                                    </p:animEffect>
                                    <p:set>
                                      <p:cBhvr>
                                        <p:cTn id="170" dur="1" fill="hold">
                                          <p:stCondLst>
                                            <p:cond delay="499"/>
                                          </p:stCondLst>
                                        </p:cTn>
                                        <p:tgtEl>
                                          <p:spTgt spid="23"/>
                                        </p:tgtEl>
                                        <p:attrNameLst>
                                          <p:attrName>style.visibility</p:attrName>
                                        </p:attrNameLst>
                                      </p:cBhvr>
                                      <p:to>
                                        <p:strVal val="hidden"/>
                                      </p:to>
                                    </p:set>
                                  </p:childTnLst>
                                </p:cTn>
                              </p:par>
                              <p:par>
                                <p:cTn id="171" presetID="10" presetClass="entr" presetSubtype="0" fill="hold" grpId="5" nodeType="withEffect">
                                  <p:stCondLst>
                                    <p:cond delay="2250"/>
                                  </p:stCondLst>
                                  <p:childTnLst>
                                    <p:set>
                                      <p:cBhvr>
                                        <p:cTn id="172" dur="1" fill="hold">
                                          <p:stCondLst>
                                            <p:cond delay="0"/>
                                          </p:stCondLst>
                                        </p:cTn>
                                        <p:tgtEl>
                                          <p:spTgt spid="23"/>
                                        </p:tgtEl>
                                        <p:attrNameLst>
                                          <p:attrName>style.visibility</p:attrName>
                                        </p:attrNameLst>
                                      </p:cBhvr>
                                      <p:to>
                                        <p:strVal val="visible"/>
                                      </p:to>
                                    </p:set>
                                    <p:animEffect transition="in" filter="fade">
                                      <p:cBhvr>
                                        <p:cTn id="173" dur="500"/>
                                        <p:tgtEl>
                                          <p:spTgt spid="23"/>
                                        </p:tgtEl>
                                      </p:cBhvr>
                                    </p:animEffect>
                                  </p:childTnLst>
                                </p:cTn>
                              </p:par>
                              <p:par>
                                <p:cTn id="174" presetID="10" presetClass="exit" presetSubtype="0" fill="hold" grpId="6" nodeType="withEffect">
                                  <p:stCondLst>
                                    <p:cond delay="2750"/>
                                  </p:stCondLst>
                                  <p:childTnLst>
                                    <p:animEffect transition="out" filter="fade">
                                      <p:cBhvr>
                                        <p:cTn id="175" dur="500"/>
                                        <p:tgtEl>
                                          <p:spTgt spid="23"/>
                                        </p:tgtEl>
                                      </p:cBhvr>
                                    </p:animEffect>
                                    <p:set>
                                      <p:cBhvr>
                                        <p:cTn id="176" dur="1" fill="hold">
                                          <p:stCondLst>
                                            <p:cond delay="499"/>
                                          </p:stCondLst>
                                        </p:cTn>
                                        <p:tgtEl>
                                          <p:spTgt spid="23"/>
                                        </p:tgtEl>
                                        <p:attrNameLst>
                                          <p:attrName>style.visibility</p:attrName>
                                        </p:attrNameLst>
                                      </p:cBhvr>
                                      <p:to>
                                        <p:strVal val="hidden"/>
                                      </p:to>
                                    </p:set>
                                  </p:childTnLst>
                                </p:cTn>
                              </p:par>
                              <p:par>
                                <p:cTn id="177" presetID="10" presetClass="entr" presetSubtype="0" fill="hold" grpId="7" nodeType="withEffect">
                                  <p:stCondLst>
                                    <p:cond delay="3250"/>
                                  </p:stCondLst>
                                  <p:childTnLst>
                                    <p:set>
                                      <p:cBhvr>
                                        <p:cTn id="178" dur="1" fill="hold">
                                          <p:stCondLst>
                                            <p:cond delay="0"/>
                                          </p:stCondLst>
                                        </p:cTn>
                                        <p:tgtEl>
                                          <p:spTgt spid="23"/>
                                        </p:tgtEl>
                                        <p:attrNameLst>
                                          <p:attrName>style.visibility</p:attrName>
                                        </p:attrNameLst>
                                      </p:cBhvr>
                                      <p:to>
                                        <p:strVal val="visible"/>
                                      </p:to>
                                    </p:set>
                                    <p:animEffect transition="in" filter="fade">
                                      <p:cBhvr>
                                        <p:cTn id="179" dur="500"/>
                                        <p:tgtEl>
                                          <p:spTgt spid="23"/>
                                        </p:tgtEl>
                                      </p:cBhvr>
                                    </p:animEffect>
                                  </p:childTnLst>
                                </p:cTn>
                              </p:par>
                              <p:par>
                                <p:cTn id="180" presetID="10" presetClass="exit" presetSubtype="0" fill="hold" grpId="8" nodeType="withEffect">
                                  <p:stCondLst>
                                    <p:cond delay="3750"/>
                                  </p:stCondLst>
                                  <p:childTnLst>
                                    <p:animEffect transition="out" filter="fade">
                                      <p:cBhvr>
                                        <p:cTn id="181" dur="500"/>
                                        <p:tgtEl>
                                          <p:spTgt spid="23"/>
                                        </p:tgtEl>
                                      </p:cBhvr>
                                    </p:animEffect>
                                    <p:set>
                                      <p:cBhvr>
                                        <p:cTn id="182" dur="1" fill="hold">
                                          <p:stCondLst>
                                            <p:cond delay="499"/>
                                          </p:stCondLst>
                                        </p:cTn>
                                        <p:tgtEl>
                                          <p:spTgt spid="23"/>
                                        </p:tgtEl>
                                        <p:attrNameLst>
                                          <p:attrName>style.visibility</p:attrName>
                                        </p:attrNameLst>
                                      </p:cBhvr>
                                      <p:to>
                                        <p:strVal val="hidden"/>
                                      </p:to>
                                    </p:set>
                                  </p:childTnLst>
                                </p:cTn>
                              </p:par>
                              <p:par>
                                <p:cTn id="183" presetID="10" presetClass="entr" presetSubtype="0" fill="hold" grpId="9" nodeType="withEffect">
                                  <p:stCondLst>
                                    <p:cond delay="4250"/>
                                  </p:stCondLst>
                                  <p:childTnLst>
                                    <p:set>
                                      <p:cBhvr>
                                        <p:cTn id="184" dur="1" fill="hold">
                                          <p:stCondLst>
                                            <p:cond delay="0"/>
                                          </p:stCondLst>
                                        </p:cTn>
                                        <p:tgtEl>
                                          <p:spTgt spid="23"/>
                                        </p:tgtEl>
                                        <p:attrNameLst>
                                          <p:attrName>style.visibility</p:attrName>
                                        </p:attrNameLst>
                                      </p:cBhvr>
                                      <p:to>
                                        <p:strVal val="visible"/>
                                      </p:to>
                                    </p:set>
                                    <p:animEffect transition="in" filter="fade">
                                      <p:cBhvr>
                                        <p:cTn id="185" dur="500"/>
                                        <p:tgtEl>
                                          <p:spTgt spid="23"/>
                                        </p:tgtEl>
                                      </p:cBhvr>
                                    </p:animEffect>
                                  </p:childTnLst>
                                </p:cTn>
                              </p:par>
                              <p:par>
                                <p:cTn id="186" presetID="10" presetClass="exit" presetSubtype="0" fill="hold" grpId="1" nodeType="withEffect">
                                  <p:stCondLst>
                                    <p:cond delay="4750"/>
                                  </p:stCondLst>
                                  <p:childTnLst>
                                    <p:animEffect transition="out" filter="fade">
                                      <p:cBhvr>
                                        <p:cTn id="187" dur="500"/>
                                        <p:tgtEl>
                                          <p:spTgt spid="23"/>
                                        </p:tgtEl>
                                      </p:cBhvr>
                                    </p:animEffect>
                                    <p:set>
                                      <p:cBhvr>
                                        <p:cTn id="188" dur="1" fill="hold">
                                          <p:stCondLst>
                                            <p:cond delay="499"/>
                                          </p:stCondLst>
                                        </p:cTn>
                                        <p:tgtEl>
                                          <p:spTgt spid="23"/>
                                        </p:tgtEl>
                                        <p:attrNameLst>
                                          <p:attrName>style.visibility</p:attrName>
                                        </p:attrNameLst>
                                      </p:cBhvr>
                                      <p:to>
                                        <p:strVal val="hidden"/>
                                      </p:to>
                                    </p:set>
                                  </p:childTnLst>
                                </p:cTn>
                              </p:par>
                              <p:par>
                                <p:cTn id="189" presetID="10" presetClass="entr" presetSubtype="0" fill="hold" grpId="0" nodeType="withEffect">
                                  <p:stCondLst>
                                    <p:cond delay="500"/>
                                  </p:stCondLst>
                                  <p:childTnLst>
                                    <p:set>
                                      <p:cBhvr>
                                        <p:cTn id="190" dur="1" fill="hold">
                                          <p:stCondLst>
                                            <p:cond delay="0"/>
                                          </p:stCondLst>
                                        </p:cTn>
                                        <p:tgtEl>
                                          <p:spTgt spid="27"/>
                                        </p:tgtEl>
                                        <p:attrNameLst>
                                          <p:attrName>style.visibility</p:attrName>
                                        </p:attrNameLst>
                                      </p:cBhvr>
                                      <p:to>
                                        <p:strVal val="visible"/>
                                      </p:to>
                                    </p:set>
                                    <p:animEffect transition="in" filter="fade">
                                      <p:cBhvr>
                                        <p:cTn id="191" dur="500"/>
                                        <p:tgtEl>
                                          <p:spTgt spid="27"/>
                                        </p:tgtEl>
                                      </p:cBhvr>
                                    </p:animEffect>
                                  </p:childTnLst>
                                </p:cTn>
                              </p:par>
                              <p:par>
                                <p:cTn id="192" presetID="10" presetClass="exit" presetSubtype="0" fill="hold" grpId="2" nodeType="withEffect">
                                  <p:stCondLst>
                                    <p:cond delay="1000"/>
                                  </p:stCondLst>
                                  <p:childTnLst>
                                    <p:animEffect transition="out" filter="fade">
                                      <p:cBhvr>
                                        <p:cTn id="193" dur="500"/>
                                        <p:tgtEl>
                                          <p:spTgt spid="27"/>
                                        </p:tgtEl>
                                      </p:cBhvr>
                                    </p:animEffect>
                                    <p:set>
                                      <p:cBhvr>
                                        <p:cTn id="194" dur="1" fill="hold">
                                          <p:stCondLst>
                                            <p:cond delay="499"/>
                                          </p:stCondLst>
                                        </p:cTn>
                                        <p:tgtEl>
                                          <p:spTgt spid="27"/>
                                        </p:tgtEl>
                                        <p:attrNameLst>
                                          <p:attrName>style.visibility</p:attrName>
                                        </p:attrNameLst>
                                      </p:cBhvr>
                                      <p:to>
                                        <p:strVal val="hidden"/>
                                      </p:to>
                                    </p:set>
                                  </p:childTnLst>
                                </p:cTn>
                              </p:par>
                              <p:par>
                                <p:cTn id="195" presetID="10" presetClass="entr" presetSubtype="0" fill="hold" grpId="3" nodeType="withEffect">
                                  <p:stCondLst>
                                    <p:cond delay="1500"/>
                                  </p:stCondLst>
                                  <p:childTnLst>
                                    <p:set>
                                      <p:cBhvr>
                                        <p:cTn id="196" dur="1" fill="hold">
                                          <p:stCondLst>
                                            <p:cond delay="0"/>
                                          </p:stCondLst>
                                        </p:cTn>
                                        <p:tgtEl>
                                          <p:spTgt spid="27"/>
                                        </p:tgtEl>
                                        <p:attrNameLst>
                                          <p:attrName>style.visibility</p:attrName>
                                        </p:attrNameLst>
                                      </p:cBhvr>
                                      <p:to>
                                        <p:strVal val="visible"/>
                                      </p:to>
                                    </p:set>
                                    <p:animEffect transition="in" filter="fade">
                                      <p:cBhvr>
                                        <p:cTn id="197" dur="500"/>
                                        <p:tgtEl>
                                          <p:spTgt spid="27"/>
                                        </p:tgtEl>
                                      </p:cBhvr>
                                    </p:animEffect>
                                  </p:childTnLst>
                                </p:cTn>
                              </p:par>
                              <p:par>
                                <p:cTn id="198" presetID="10" presetClass="exit" presetSubtype="0" fill="hold" grpId="4" nodeType="withEffect">
                                  <p:stCondLst>
                                    <p:cond delay="2000"/>
                                  </p:stCondLst>
                                  <p:childTnLst>
                                    <p:animEffect transition="out" filter="fade">
                                      <p:cBhvr>
                                        <p:cTn id="199" dur="500"/>
                                        <p:tgtEl>
                                          <p:spTgt spid="27"/>
                                        </p:tgtEl>
                                      </p:cBhvr>
                                    </p:animEffect>
                                    <p:set>
                                      <p:cBhvr>
                                        <p:cTn id="200" dur="1" fill="hold">
                                          <p:stCondLst>
                                            <p:cond delay="499"/>
                                          </p:stCondLst>
                                        </p:cTn>
                                        <p:tgtEl>
                                          <p:spTgt spid="27"/>
                                        </p:tgtEl>
                                        <p:attrNameLst>
                                          <p:attrName>style.visibility</p:attrName>
                                        </p:attrNameLst>
                                      </p:cBhvr>
                                      <p:to>
                                        <p:strVal val="hidden"/>
                                      </p:to>
                                    </p:set>
                                  </p:childTnLst>
                                </p:cTn>
                              </p:par>
                              <p:par>
                                <p:cTn id="201" presetID="10" presetClass="entr" presetSubtype="0" fill="hold" grpId="5" nodeType="withEffect">
                                  <p:stCondLst>
                                    <p:cond delay="2500"/>
                                  </p:stCondLst>
                                  <p:childTnLst>
                                    <p:set>
                                      <p:cBhvr>
                                        <p:cTn id="202" dur="1" fill="hold">
                                          <p:stCondLst>
                                            <p:cond delay="0"/>
                                          </p:stCondLst>
                                        </p:cTn>
                                        <p:tgtEl>
                                          <p:spTgt spid="27"/>
                                        </p:tgtEl>
                                        <p:attrNameLst>
                                          <p:attrName>style.visibility</p:attrName>
                                        </p:attrNameLst>
                                      </p:cBhvr>
                                      <p:to>
                                        <p:strVal val="visible"/>
                                      </p:to>
                                    </p:set>
                                    <p:animEffect transition="in" filter="fade">
                                      <p:cBhvr>
                                        <p:cTn id="203" dur="500"/>
                                        <p:tgtEl>
                                          <p:spTgt spid="27"/>
                                        </p:tgtEl>
                                      </p:cBhvr>
                                    </p:animEffect>
                                  </p:childTnLst>
                                </p:cTn>
                              </p:par>
                              <p:par>
                                <p:cTn id="204" presetID="10" presetClass="exit" presetSubtype="0" fill="hold" grpId="6" nodeType="withEffect">
                                  <p:stCondLst>
                                    <p:cond delay="3000"/>
                                  </p:stCondLst>
                                  <p:childTnLst>
                                    <p:animEffect transition="out" filter="fade">
                                      <p:cBhvr>
                                        <p:cTn id="205" dur="500"/>
                                        <p:tgtEl>
                                          <p:spTgt spid="27"/>
                                        </p:tgtEl>
                                      </p:cBhvr>
                                    </p:animEffect>
                                    <p:set>
                                      <p:cBhvr>
                                        <p:cTn id="206" dur="1" fill="hold">
                                          <p:stCondLst>
                                            <p:cond delay="499"/>
                                          </p:stCondLst>
                                        </p:cTn>
                                        <p:tgtEl>
                                          <p:spTgt spid="27"/>
                                        </p:tgtEl>
                                        <p:attrNameLst>
                                          <p:attrName>style.visibility</p:attrName>
                                        </p:attrNameLst>
                                      </p:cBhvr>
                                      <p:to>
                                        <p:strVal val="hidden"/>
                                      </p:to>
                                    </p:set>
                                  </p:childTnLst>
                                </p:cTn>
                              </p:par>
                              <p:par>
                                <p:cTn id="207" presetID="10" presetClass="entr" presetSubtype="0" fill="hold" grpId="7" nodeType="withEffect">
                                  <p:stCondLst>
                                    <p:cond delay="3500"/>
                                  </p:stCondLst>
                                  <p:childTnLst>
                                    <p:set>
                                      <p:cBhvr>
                                        <p:cTn id="208" dur="1" fill="hold">
                                          <p:stCondLst>
                                            <p:cond delay="0"/>
                                          </p:stCondLst>
                                        </p:cTn>
                                        <p:tgtEl>
                                          <p:spTgt spid="27"/>
                                        </p:tgtEl>
                                        <p:attrNameLst>
                                          <p:attrName>style.visibility</p:attrName>
                                        </p:attrNameLst>
                                      </p:cBhvr>
                                      <p:to>
                                        <p:strVal val="visible"/>
                                      </p:to>
                                    </p:set>
                                    <p:animEffect transition="in" filter="fade">
                                      <p:cBhvr>
                                        <p:cTn id="209" dur="500"/>
                                        <p:tgtEl>
                                          <p:spTgt spid="27"/>
                                        </p:tgtEl>
                                      </p:cBhvr>
                                    </p:animEffect>
                                  </p:childTnLst>
                                </p:cTn>
                              </p:par>
                              <p:par>
                                <p:cTn id="210" presetID="10" presetClass="exit" presetSubtype="0" fill="hold" grpId="8" nodeType="withEffect">
                                  <p:stCondLst>
                                    <p:cond delay="4000"/>
                                  </p:stCondLst>
                                  <p:childTnLst>
                                    <p:animEffect transition="out" filter="fade">
                                      <p:cBhvr>
                                        <p:cTn id="211" dur="500"/>
                                        <p:tgtEl>
                                          <p:spTgt spid="27"/>
                                        </p:tgtEl>
                                      </p:cBhvr>
                                    </p:animEffect>
                                    <p:set>
                                      <p:cBhvr>
                                        <p:cTn id="212" dur="1" fill="hold">
                                          <p:stCondLst>
                                            <p:cond delay="499"/>
                                          </p:stCondLst>
                                        </p:cTn>
                                        <p:tgtEl>
                                          <p:spTgt spid="27"/>
                                        </p:tgtEl>
                                        <p:attrNameLst>
                                          <p:attrName>style.visibility</p:attrName>
                                        </p:attrNameLst>
                                      </p:cBhvr>
                                      <p:to>
                                        <p:strVal val="hidden"/>
                                      </p:to>
                                    </p:set>
                                  </p:childTnLst>
                                </p:cTn>
                              </p:par>
                              <p:par>
                                <p:cTn id="213" presetID="10" presetClass="entr" presetSubtype="0" fill="hold" grpId="9" nodeType="withEffect">
                                  <p:stCondLst>
                                    <p:cond delay="4500"/>
                                  </p:stCondLst>
                                  <p:childTnLst>
                                    <p:set>
                                      <p:cBhvr>
                                        <p:cTn id="214" dur="1" fill="hold">
                                          <p:stCondLst>
                                            <p:cond delay="0"/>
                                          </p:stCondLst>
                                        </p:cTn>
                                        <p:tgtEl>
                                          <p:spTgt spid="27"/>
                                        </p:tgtEl>
                                        <p:attrNameLst>
                                          <p:attrName>style.visibility</p:attrName>
                                        </p:attrNameLst>
                                      </p:cBhvr>
                                      <p:to>
                                        <p:strVal val="visible"/>
                                      </p:to>
                                    </p:set>
                                    <p:animEffect transition="in" filter="fade">
                                      <p:cBhvr>
                                        <p:cTn id="215" dur="500"/>
                                        <p:tgtEl>
                                          <p:spTgt spid="27"/>
                                        </p:tgtEl>
                                      </p:cBhvr>
                                    </p:animEffect>
                                  </p:childTnLst>
                                </p:cTn>
                              </p:par>
                              <p:par>
                                <p:cTn id="216" presetID="10" presetClass="exit" presetSubtype="0" fill="hold" grpId="1" nodeType="withEffect">
                                  <p:stCondLst>
                                    <p:cond delay="5000"/>
                                  </p:stCondLst>
                                  <p:childTnLst>
                                    <p:animEffect transition="out" filter="fade">
                                      <p:cBhvr>
                                        <p:cTn id="217" dur="500"/>
                                        <p:tgtEl>
                                          <p:spTgt spid="27"/>
                                        </p:tgtEl>
                                      </p:cBhvr>
                                    </p:animEffect>
                                    <p:set>
                                      <p:cBhvr>
                                        <p:cTn id="218" dur="1" fill="hold">
                                          <p:stCondLst>
                                            <p:cond delay="499"/>
                                          </p:stCondLst>
                                        </p:cTn>
                                        <p:tgtEl>
                                          <p:spTgt spid="27"/>
                                        </p:tgtEl>
                                        <p:attrNameLst>
                                          <p:attrName>style.visibility</p:attrName>
                                        </p:attrNameLst>
                                      </p:cBhvr>
                                      <p:to>
                                        <p:strVal val="hidden"/>
                                      </p:to>
                                    </p:set>
                                  </p:childTnLst>
                                </p:cTn>
                              </p:par>
                              <p:par>
                                <p:cTn id="219" presetID="10" presetClass="entr" presetSubtype="0" fill="hold" grpId="0" nodeType="withEffect">
                                  <p:stCondLst>
                                    <p:cond delay="750"/>
                                  </p:stCondLst>
                                  <p:childTnLst>
                                    <p:set>
                                      <p:cBhvr>
                                        <p:cTn id="220" dur="1" fill="hold">
                                          <p:stCondLst>
                                            <p:cond delay="0"/>
                                          </p:stCondLst>
                                        </p:cTn>
                                        <p:tgtEl>
                                          <p:spTgt spid="22"/>
                                        </p:tgtEl>
                                        <p:attrNameLst>
                                          <p:attrName>style.visibility</p:attrName>
                                        </p:attrNameLst>
                                      </p:cBhvr>
                                      <p:to>
                                        <p:strVal val="visible"/>
                                      </p:to>
                                    </p:set>
                                    <p:animEffect transition="in" filter="fade">
                                      <p:cBhvr>
                                        <p:cTn id="221" dur="500"/>
                                        <p:tgtEl>
                                          <p:spTgt spid="22"/>
                                        </p:tgtEl>
                                      </p:cBhvr>
                                    </p:animEffect>
                                  </p:childTnLst>
                                </p:cTn>
                              </p:par>
                              <p:par>
                                <p:cTn id="222" presetID="10" presetClass="exit" presetSubtype="0" fill="hold" grpId="2" nodeType="withEffect">
                                  <p:stCondLst>
                                    <p:cond delay="1250"/>
                                  </p:stCondLst>
                                  <p:childTnLst>
                                    <p:animEffect transition="out" filter="fade">
                                      <p:cBhvr>
                                        <p:cTn id="223" dur="500"/>
                                        <p:tgtEl>
                                          <p:spTgt spid="22"/>
                                        </p:tgtEl>
                                      </p:cBhvr>
                                    </p:animEffect>
                                    <p:set>
                                      <p:cBhvr>
                                        <p:cTn id="224" dur="1" fill="hold">
                                          <p:stCondLst>
                                            <p:cond delay="499"/>
                                          </p:stCondLst>
                                        </p:cTn>
                                        <p:tgtEl>
                                          <p:spTgt spid="22"/>
                                        </p:tgtEl>
                                        <p:attrNameLst>
                                          <p:attrName>style.visibility</p:attrName>
                                        </p:attrNameLst>
                                      </p:cBhvr>
                                      <p:to>
                                        <p:strVal val="hidden"/>
                                      </p:to>
                                    </p:set>
                                  </p:childTnLst>
                                </p:cTn>
                              </p:par>
                              <p:par>
                                <p:cTn id="225" presetID="10" presetClass="entr" presetSubtype="0" fill="hold" grpId="3" nodeType="withEffect">
                                  <p:stCondLst>
                                    <p:cond delay="1750"/>
                                  </p:stCondLst>
                                  <p:childTnLst>
                                    <p:set>
                                      <p:cBhvr>
                                        <p:cTn id="226" dur="1" fill="hold">
                                          <p:stCondLst>
                                            <p:cond delay="0"/>
                                          </p:stCondLst>
                                        </p:cTn>
                                        <p:tgtEl>
                                          <p:spTgt spid="22"/>
                                        </p:tgtEl>
                                        <p:attrNameLst>
                                          <p:attrName>style.visibility</p:attrName>
                                        </p:attrNameLst>
                                      </p:cBhvr>
                                      <p:to>
                                        <p:strVal val="visible"/>
                                      </p:to>
                                    </p:set>
                                    <p:animEffect transition="in" filter="fade">
                                      <p:cBhvr>
                                        <p:cTn id="227" dur="500"/>
                                        <p:tgtEl>
                                          <p:spTgt spid="22"/>
                                        </p:tgtEl>
                                      </p:cBhvr>
                                    </p:animEffect>
                                  </p:childTnLst>
                                </p:cTn>
                              </p:par>
                              <p:par>
                                <p:cTn id="228" presetID="10" presetClass="exit" presetSubtype="0" fill="hold" grpId="4" nodeType="withEffect">
                                  <p:stCondLst>
                                    <p:cond delay="2250"/>
                                  </p:stCondLst>
                                  <p:childTnLst>
                                    <p:animEffect transition="out" filter="fade">
                                      <p:cBhvr>
                                        <p:cTn id="229" dur="500"/>
                                        <p:tgtEl>
                                          <p:spTgt spid="22"/>
                                        </p:tgtEl>
                                      </p:cBhvr>
                                    </p:animEffect>
                                    <p:set>
                                      <p:cBhvr>
                                        <p:cTn id="230" dur="1" fill="hold">
                                          <p:stCondLst>
                                            <p:cond delay="499"/>
                                          </p:stCondLst>
                                        </p:cTn>
                                        <p:tgtEl>
                                          <p:spTgt spid="22"/>
                                        </p:tgtEl>
                                        <p:attrNameLst>
                                          <p:attrName>style.visibility</p:attrName>
                                        </p:attrNameLst>
                                      </p:cBhvr>
                                      <p:to>
                                        <p:strVal val="hidden"/>
                                      </p:to>
                                    </p:set>
                                  </p:childTnLst>
                                </p:cTn>
                              </p:par>
                              <p:par>
                                <p:cTn id="231" presetID="10" presetClass="entr" presetSubtype="0" fill="hold" grpId="5" nodeType="withEffect">
                                  <p:stCondLst>
                                    <p:cond delay="2750"/>
                                  </p:stCondLst>
                                  <p:childTnLst>
                                    <p:set>
                                      <p:cBhvr>
                                        <p:cTn id="232" dur="1" fill="hold">
                                          <p:stCondLst>
                                            <p:cond delay="0"/>
                                          </p:stCondLst>
                                        </p:cTn>
                                        <p:tgtEl>
                                          <p:spTgt spid="22"/>
                                        </p:tgtEl>
                                        <p:attrNameLst>
                                          <p:attrName>style.visibility</p:attrName>
                                        </p:attrNameLst>
                                      </p:cBhvr>
                                      <p:to>
                                        <p:strVal val="visible"/>
                                      </p:to>
                                    </p:set>
                                    <p:animEffect transition="in" filter="fade">
                                      <p:cBhvr>
                                        <p:cTn id="233" dur="500"/>
                                        <p:tgtEl>
                                          <p:spTgt spid="22"/>
                                        </p:tgtEl>
                                      </p:cBhvr>
                                    </p:animEffect>
                                  </p:childTnLst>
                                </p:cTn>
                              </p:par>
                              <p:par>
                                <p:cTn id="234" presetID="10" presetClass="exit" presetSubtype="0" fill="hold" grpId="6" nodeType="withEffect">
                                  <p:stCondLst>
                                    <p:cond delay="3250"/>
                                  </p:stCondLst>
                                  <p:childTnLst>
                                    <p:animEffect transition="out" filter="fade">
                                      <p:cBhvr>
                                        <p:cTn id="235" dur="500"/>
                                        <p:tgtEl>
                                          <p:spTgt spid="22"/>
                                        </p:tgtEl>
                                      </p:cBhvr>
                                    </p:animEffect>
                                    <p:set>
                                      <p:cBhvr>
                                        <p:cTn id="236" dur="1" fill="hold">
                                          <p:stCondLst>
                                            <p:cond delay="499"/>
                                          </p:stCondLst>
                                        </p:cTn>
                                        <p:tgtEl>
                                          <p:spTgt spid="22"/>
                                        </p:tgtEl>
                                        <p:attrNameLst>
                                          <p:attrName>style.visibility</p:attrName>
                                        </p:attrNameLst>
                                      </p:cBhvr>
                                      <p:to>
                                        <p:strVal val="hidden"/>
                                      </p:to>
                                    </p:set>
                                  </p:childTnLst>
                                </p:cTn>
                              </p:par>
                              <p:par>
                                <p:cTn id="237" presetID="10" presetClass="entr" presetSubtype="0" fill="hold" grpId="7" nodeType="withEffect">
                                  <p:stCondLst>
                                    <p:cond delay="3750"/>
                                  </p:stCondLst>
                                  <p:childTnLst>
                                    <p:set>
                                      <p:cBhvr>
                                        <p:cTn id="238" dur="1" fill="hold">
                                          <p:stCondLst>
                                            <p:cond delay="0"/>
                                          </p:stCondLst>
                                        </p:cTn>
                                        <p:tgtEl>
                                          <p:spTgt spid="22"/>
                                        </p:tgtEl>
                                        <p:attrNameLst>
                                          <p:attrName>style.visibility</p:attrName>
                                        </p:attrNameLst>
                                      </p:cBhvr>
                                      <p:to>
                                        <p:strVal val="visible"/>
                                      </p:to>
                                    </p:set>
                                    <p:animEffect transition="in" filter="fade">
                                      <p:cBhvr>
                                        <p:cTn id="239" dur="500"/>
                                        <p:tgtEl>
                                          <p:spTgt spid="22"/>
                                        </p:tgtEl>
                                      </p:cBhvr>
                                    </p:animEffect>
                                  </p:childTnLst>
                                </p:cTn>
                              </p:par>
                              <p:par>
                                <p:cTn id="240" presetID="10" presetClass="exit" presetSubtype="0" fill="hold" grpId="8" nodeType="withEffect">
                                  <p:stCondLst>
                                    <p:cond delay="4250"/>
                                  </p:stCondLst>
                                  <p:childTnLst>
                                    <p:animEffect transition="out" filter="fade">
                                      <p:cBhvr>
                                        <p:cTn id="241" dur="500"/>
                                        <p:tgtEl>
                                          <p:spTgt spid="22"/>
                                        </p:tgtEl>
                                      </p:cBhvr>
                                    </p:animEffect>
                                    <p:set>
                                      <p:cBhvr>
                                        <p:cTn id="242" dur="1" fill="hold">
                                          <p:stCondLst>
                                            <p:cond delay="499"/>
                                          </p:stCondLst>
                                        </p:cTn>
                                        <p:tgtEl>
                                          <p:spTgt spid="22"/>
                                        </p:tgtEl>
                                        <p:attrNameLst>
                                          <p:attrName>style.visibility</p:attrName>
                                        </p:attrNameLst>
                                      </p:cBhvr>
                                      <p:to>
                                        <p:strVal val="hidden"/>
                                      </p:to>
                                    </p:set>
                                  </p:childTnLst>
                                </p:cTn>
                              </p:par>
                              <p:par>
                                <p:cTn id="243" presetID="10" presetClass="entr" presetSubtype="0" fill="hold" grpId="9" nodeType="withEffect">
                                  <p:stCondLst>
                                    <p:cond delay="4750"/>
                                  </p:stCondLst>
                                  <p:childTnLst>
                                    <p:set>
                                      <p:cBhvr>
                                        <p:cTn id="244" dur="1" fill="hold">
                                          <p:stCondLst>
                                            <p:cond delay="0"/>
                                          </p:stCondLst>
                                        </p:cTn>
                                        <p:tgtEl>
                                          <p:spTgt spid="22"/>
                                        </p:tgtEl>
                                        <p:attrNameLst>
                                          <p:attrName>style.visibility</p:attrName>
                                        </p:attrNameLst>
                                      </p:cBhvr>
                                      <p:to>
                                        <p:strVal val="visible"/>
                                      </p:to>
                                    </p:set>
                                    <p:animEffect transition="in" filter="fade">
                                      <p:cBhvr>
                                        <p:cTn id="245" dur="500"/>
                                        <p:tgtEl>
                                          <p:spTgt spid="22"/>
                                        </p:tgtEl>
                                      </p:cBhvr>
                                    </p:animEffect>
                                  </p:childTnLst>
                                </p:cTn>
                              </p:par>
                              <p:par>
                                <p:cTn id="246" presetID="10" presetClass="exit" presetSubtype="0" fill="hold" grpId="1" nodeType="withEffect">
                                  <p:stCondLst>
                                    <p:cond delay="5250"/>
                                  </p:stCondLst>
                                  <p:childTnLst>
                                    <p:animEffect transition="out" filter="fade">
                                      <p:cBhvr>
                                        <p:cTn id="247" dur="500"/>
                                        <p:tgtEl>
                                          <p:spTgt spid="22"/>
                                        </p:tgtEl>
                                      </p:cBhvr>
                                    </p:animEffect>
                                    <p:set>
                                      <p:cBhvr>
                                        <p:cTn id="248" dur="1" fill="hold">
                                          <p:stCondLst>
                                            <p:cond delay="499"/>
                                          </p:stCondLst>
                                        </p:cTn>
                                        <p:tgtEl>
                                          <p:spTgt spid="22"/>
                                        </p:tgtEl>
                                        <p:attrNameLst>
                                          <p:attrName>style.visibility</p:attrName>
                                        </p:attrNameLst>
                                      </p:cBhvr>
                                      <p:to>
                                        <p:strVal val="hidden"/>
                                      </p:to>
                                    </p:set>
                                  </p:childTnLst>
                                </p:cTn>
                              </p:par>
                              <p:par>
                                <p:cTn id="249" presetID="16" presetClass="exit" presetSubtype="21" fill="hold" grpId="1" nodeType="withEffect">
                                  <p:stCondLst>
                                    <p:cond delay="4250"/>
                                  </p:stCondLst>
                                  <p:childTnLst>
                                    <p:animEffect transition="out" filter="barn(inVertical)">
                                      <p:cBhvr>
                                        <p:cTn id="250" dur="1000"/>
                                        <p:tgtEl>
                                          <p:spTgt spid="11"/>
                                        </p:tgtEl>
                                      </p:cBhvr>
                                    </p:animEffect>
                                    <p:set>
                                      <p:cBhvr>
                                        <p:cTn id="251" dur="1" fill="hold">
                                          <p:stCondLst>
                                            <p:cond delay="999"/>
                                          </p:stCondLst>
                                        </p:cTn>
                                        <p:tgtEl>
                                          <p:spTgt spid="11"/>
                                        </p:tgtEl>
                                        <p:attrNameLst>
                                          <p:attrName>style.visibility</p:attrName>
                                        </p:attrNameLst>
                                      </p:cBhvr>
                                      <p:to>
                                        <p:strVal val="hidden"/>
                                      </p:to>
                                    </p:set>
                                  </p:childTnLst>
                                </p:cTn>
                              </p:par>
                            </p:childTnLst>
                          </p:cTn>
                        </p:par>
                        <p:par>
                          <p:cTn id="252" fill="hold">
                            <p:stCondLst>
                              <p:cond delay="7750"/>
                            </p:stCondLst>
                            <p:childTnLst>
                              <p:par>
                                <p:cTn id="253" presetID="16" presetClass="exit" presetSubtype="37" fill="hold" grpId="1" nodeType="afterEffect">
                                  <p:stCondLst>
                                    <p:cond delay="0"/>
                                  </p:stCondLst>
                                  <p:childTnLst>
                                    <p:animEffect transition="out" filter="barn(outVertical)">
                                      <p:cBhvr>
                                        <p:cTn id="254" dur="2000"/>
                                        <p:tgtEl>
                                          <p:spTgt spid="3"/>
                                        </p:tgtEl>
                                      </p:cBhvr>
                                    </p:animEffect>
                                    <p:set>
                                      <p:cBhvr>
                                        <p:cTn id="255" dur="1" fill="hold">
                                          <p:stCondLst>
                                            <p:cond delay="1999"/>
                                          </p:stCondLst>
                                        </p:cTn>
                                        <p:tgtEl>
                                          <p:spTgt spid="3"/>
                                        </p:tgtEl>
                                        <p:attrNameLst>
                                          <p:attrName>style.visibility</p:attrName>
                                        </p:attrNameLst>
                                      </p:cBhvr>
                                      <p:to>
                                        <p:strVal val="hidden"/>
                                      </p:to>
                                    </p:set>
                                  </p:childTnLst>
                                </p:cTn>
                              </p:par>
                              <p:par>
                                <p:cTn id="256" presetID="16" presetClass="exit" presetSubtype="37" fill="hold" grpId="1" nodeType="withEffect">
                                  <p:stCondLst>
                                    <p:cond delay="0"/>
                                  </p:stCondLst>
                                  <p:childTnLst>
                                    <p:animEffect transition="out" filter="barn(outVertical)">
                                      <p:cBhvr>
                                        <p:cTn id="257" dur="2000"/>
                                        <p:tgtEl>
                                          <p:spTgt spid="2"/>
                                        </p:tgtEl>
                                      </p:cBhvr>
                                    </p:animEffect>
                                    <p:set>
                                      <p:cBhvr>
                                        <p:cTn id="258" dur="1" fill="hold">
                                          <p:stCondLst>
                                            <p:cond delay="1999"/>
                                          </p:stCondLst>
                                        </p:cTn>
                                        <p:tgtEl>
                                          <p:spTgt spid="2"/>
                                        </p:tgtEl>
                                        <p:attrNameLst>
                                          <p:attrName>style.visibility</p:attrName>
                                        </p:attrNameLst>
                                      </p:cBhvr>
                                      <p:to>
                                        <p:strVal val="hidden"/>
                                      </p:to>
                                    </p:set>
                                  </p:childTnLst>
                                </p:cTn>
                              </p:par>
                              <p:par>
                                <p:cTn id="259" presetID="16" presetClass="exit" presetSubtype="37" fill="hold" nodeType="withEffect">
                                  <p:stCondLst>
                                    <p:cond delay="0"/>
                                  </p:stCondLst>
                                  <p:childTnLst>
                                    <p:animEffect transition="out" filter="barn(outVertical)">
                                      <p:cBhvr>
                                        <p:cTn id="260" dur="2000"/>
                                        <p:tgtEl>
                                          <p:spTgt spid="8"/>
                                        </p:tgtEl>
                                      </p:cBhvr>
                                    </p:animEffect>
                                    <p:set>
                                      <p:cBhvr>
                                        <p:cTn id="261" dur="1" fill="hold">
                                          <p:stCondLst>
                                            <p:cond delay="1999"/>
                                          </p:stCondLst>
                                        </p:cTn>
                                        <p:tgtEl>
                                          <p:spTgt spid="8"/>
                                        </p:tgtEl>
                                        <p:attrNameLst>
                                          <p:attrName>style.visibility</p:attrName>
                                        </p:attrNameLst>
                                      </p:cBhvr>
                                      <p:to>
                                        <p:strVal val="hidden"/>
                                      </p:to>
                                    </p:set>
                                  </p:childTnLst>
                                </p:cTn>
                              </p:par>
                              <p:par>
                                <p:cTn id="262" presetID="16" presetClass="exit" presetSubtype="37" fill="hold" nodeType="withEffect">
                                  <p:stCondLst>
                                    <p:cond delay="0"/>
                                  </p:stCondLst>
                                  <p:childTnLst>
                                    <p:animEffect transition="out" filter="barn(outVertical)">
                                      <p:cBhvr>
                                        <p:cTn id="263" dur="2000"/>
                                        <p:tgtEl>
                                          <p:spTgt spid="6"/>
                                        </p:tgtEl>
                                      </p:cBhvr>
                                    </p:animEffect>
                                    <p:set>
                                      <p:cBhvr>
                                        <p:cTn id="264"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27" grpId="2" animBg="1"/>
      <p:bldP spid="27" grpId="3" animBg="1"/>
      <p:bldP spid="27" grpId="4" animBg="1"/>
      <p:bldP spid="27" grpId="5" animBg="1"/>
      <p:bldP spid="27" grpId="6" animBg="1"/>
      <p:bldP spid="27" grpId="7" animBg="1"/>
      <p:bldP spid="27" grpId="8" animBg="1"/>
      <p:bldP spid="27" grpId="9" animBg="1"/>
      <p:bldP spid="25" grpId="0" animBg="1"/>
      <p:bldP spid="25" grpId="1" animBg="1"/>
      <p:bldP spid="25" grpId="2" animBg="1"/>
      <p:bldP spid="25" grpId="3" animBg="1"/>
      <p:bldP spid="25" grpId="4" animBg="1"/>
      <p:bldP spid="25" grpId="5" animBg="1"/>
      <p:bldP spid="25" grpId="6" animBg="1"/>
      <p:bldP spid="25" grpId="7" animBg="1"/>
      <p:bldP spid="25" grpId="8" animBg="1"/>
      <p:bldP spid="25" grpId="9" animBg="1"/>
      <p:bldP spid="26" grpId="0" animBg="1"/>
      <p:bldP spid="26" grpId="1" animBg="1"/>
      <p:bldP spid="26" grpId="2" animBg="1"/>
      <p:bldP spid="26" grpId="3" animBg="1"/>
      <p:bldP spid="26" grpId="4" animBg="1"/>
      <p:bldP spid="26" grpId="5" animBg="1"/>
      <p:bldP spid="26" grpId="6" animBg="1"/>
      <p:bldP spid="26" grpId="7" animBg="1"/>
      <p:bldP spid="26" grpId="8" animBg="1"/>
      <p:bldP spid="26" grpId="9" animBg="1"/>
      <p:bldP spid="24" grpId="0" animBg="1"/>
      <p:bldP spid="24" grpId="1" animBg="1"/>
      <p:bldP spid="24" grpId="2" animBg="1"/>
      <p:bldP spid="24" grpId="3" animBg="1"/>
      <p:bldP spid="24" grpId="4" animBg="1"/>
      <p:bldP spid="24" grpId="5" animBg="1"/>
      <p:bldP spid="24" grpId="6" animBg="1"/>
      <p:bldP spid="24" grpId="7" animBg="1"/>
      <p:bldP spid="24" grpId="8" animBg="1"/>
      <p:bldP spid="24" grpId="9" animBg="1"/>
      <p:bldP spid="23" grpId="0" animBg="1"/>
      <p:bldP spid="23" grpId="1" animBg="1"/>
      <p:bldP spid="23" grpId="2" animBg="1"/>
      <p:bldP spid="23" grpId="3" animBg="1"/>
      <p:bldP spid="23" grpId="4" animBg="1"/>
      <p:bldP spid="23" grpId="5" animBg="1"/>
      <p:bldP spid="23" grpId="6" animBg="1"/>
      <p:bldP spid="23" grpId="7" animBg="1"/>
      <p:bldP spid="23" grpId="8" animBg="1"/>
      <p:bldP spid="23" grpId="9" animBg="1"/>
      <p:bldP spid="22" grpId="0" animBg="1"/>
      <p:bldP spid="22" grpId="1" animBg="1"/>
      <p:bldP spid="22" grpId="2" animBg="1"/>
      <p:bldP spid="22" grpId="3" animBg="1"/>
      <p:bldP spid="22" grpId="4" animBg="1"/>
      <p:bldP spid="22" grpId="5" animBg="1"/>
      <p:bldP spid="22" grpId="6" animBg="1"/>
      <p:bldP spid="22" grpId="7" animBg="1"/>
      <p:bldP spid="22" grpId="8" animBg="1"/>
      <p:bldP spid="22" grpId="9" animBg="1"/>
      <p:bldP spid="2" grpId="0" animBg="1"/>
      <p:bldP spid="2" grpId="1" animBg="1"/>
      <p:bldP spid="3" grpId="0" animBg="1"/>
      <p:bldP spid="3" grpId="1" animBg="1"/>
      <p:bldP spid="11" grpId="0" animBg="1"/>
      <p:bldP spid="11" grpId="1" animBg="1"/>
      <p:bldP spid="16" grpId="0" build="p">
        <p:tmplLst>
          <p:tmpl lvl="1">
            <p:tnLst>
              <p:par>
                <p:cTn presetID="26" presetClass="emph" presetSubtype="0" fill="hold" nodeType="withEffect">
                  <p:stCondLst>
                    <p:cond delay="15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1" build="p">
        <p:tmplLst>
          <p:tmpl lvl="1">
            <p:tnLst>
              <p:par>
                <p:cTn presetID="26" presetClass="emph" presetSubtype="0" fill="hold" nodeType="withEffect">
                  <p:stCondLst>
                    <p:cond delay="20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2" build="p">
        <p:tmplLst>
          <p:tmpl lvl="1">
            <p:tnLst>
              <p:par>
                <p:cTn presetID="10" presetClass="entr" presetSubtype="0" fill="hold" nodeType="withEffect">
                  <p:stCondLst>
                    <p:cond delay="1000"/>
                  </p:stCondLst>
                  <p:iterate type="lt">
                    <p:tmPct val="0"/>
                  </p:iterate>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P spid="16" grpId="3" build="p">
        <p:tmplLst>
          <p:tmpl lvl="1">
            <p:tnLst>
              <p:par>
                <p:cTn presetID="26" presetClass="emph" presetSubtype="0" fill="hold" nodeType="withEffect">
                  <p:stCondLst>
                    <p:cond delay="2500"/>
                  </p:stCondLst>
                  <p:iterate type="lt">
                    <p:tmPct val="10000"/>
                  </p:iterate>
                  <p:childTnLst>
                    <p:animEffect transition="out" filter="fade">
                      <p:cBhvr>
                        <p:cTn dur="500" tmFilter="0, 0; .2, .5; .8, .5; 1, 0"/>
                        <p:tgtEl>
                          <p:spTgt spid="16"/>
                        </p:tgtEl>
                      </p:cBhvr>
                    </p:animEffect>
                    <p:animScale>
                      <p:cBhvr>
                        <p:cTn dur="250" autoRev="1" fill="hold"/>
                        <p:tgtEl>
                          <p:spTgt spid="16"/>
                        </p:tgtEl>
                      </p:cBhvr>
                      <p:by x="105000" y="105000"/>
                    </p:animScale>
                  </p:childTnLst>
                </p:cTn>
              </p:par>
            </p:tnLst>
          </p:tmpl>
        </p:tmplLst>
      </p:bldP>
      <p:bldP spid="16" grpId="4" build="p">
        <p:tmplLst>
          <p:tmpl lvl="1">
            <p:tnLst>
              <p:par>
                <p:cTn presetID="10" presetClass="exit" presetSubtype="0" fill="hold" nodeType="withEffect">
                  <p:stCondLst>
                    <p:cond delay="3750"/>
                  </p:stCondLst>
                  <p:iterate type="lt">
                    <p:tmPct val="0"/>
                  </p:iterate>
                  <p:childTnLst>
                    <p:animEffect transition="out" filter="fade">
                      <p:cBhvr>
                        <p:cTn dur="500"/>
                        <p:tgtEl>
                          <p:spTgt spid="16"/>
                        </p:tgtEl>
                      </p:cBhvr>
                    </p:animEffect>
                    <p:set>
                      <p:cBhvr>
                        <p:cTn dur="1" fill="hold">
                          <p:stCondLst>
                            <p:cond delay="499"/>
                          </p:stCondLst>
                        </p:cTn>
                        <p:tgtEl>
                          <p:spTgt spid="16"/>
                        </p:tgtEl>
                        <p:attrNameLst>
                          <p:attrName>style.visibility</p:attrName>
                        </p:attrNameLst>
                      </p:cBhvr>
                      <p:to>
                        <p:strVal val="hidden"/>
                      </p:to>
                    </p:set>
                  </p:childTnLst>
                </p:cTn>
              </p:par>
            </p:tnLst>
          </p:tmpl>
        </p:tmplLst>
      </p:bldP>
      <p:bldP spid="17" grpId="0" build="p">
        <p:tmplLst>
          <p:tmpl lvl="1">
            <p:tnLst>
              <p:par>
                <p:cTn presetID="10" presetClass="entr" presetSubtype="0" fill="hold" nodeType="withEffect">
                  <p:stCondLst>
                    <p:cond delay="1500"/>
                  </p:stCondLst>
                  <p:iterate type="lt">
                    <p:tmPct val="0"/>
                  </p:iterate>
                  <p:childTnLst>
                    <p:set>
                      <p:cBhvr>
                        <p:cTn dur="1" fill="hold">
                          <p:stCondLst>
                            <p:cond delay="0"/>
                          </p:stCondLst>
                        </p:cTn>
                        <p:tgtEl>
                          <p:spTgt spid="17"/>
                        </p:tgtEl>
                        <p:attrNameLst>
                          <p:attrName>style.visibility</p:attrName>
                        </p:attrNameLst>
                      </p:cBhvr>
                      <p:to>
                        <p:strVal val="visible"/>
                      </p:to>
                    </p:set>
                    <p:animEffect transition="in" filter="fade">
                      <p:cBhvr>
                        <p:cTn dur="500"/>
                        <p:tgtEl>
                          <p:spTgt spid="17"/>
                        </p:tgtEl>
                      </p:cBhvr>
                    </p:animEffect>
                  </p:childTnLst>
                </p:cTn>
              </p:par>
            </p:tnLst>
          </p:tmpl>
        </p:tmplLst>
      </p:bldP>
      <p:bldP spid="17" grpId="1" build="p">
        <p:tmplLst>
          <p:tmpl lvl="1">
            <p:tnLst>
              <p:par>
                <p:cTn presetID="26" presetClass="emph" presetSubtype="0" fill="hold" nodeType="withEffect">
                  <p:stCondLst>
                    <p:cond delay="20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2" build="p">
        <p:tmplLst>
          <p:tmpl lvl="1">
            <p:tnLst>
              <p:par>
                <p:cTn presetID="26" presetClass="emph" presetSubtype="0" fill="hold" nodeType="withEffect">
                  <p:stCondLst>
                    <p:cond delay="25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3" build="p">
        <p:tmplLst>
          <p:tmpl lvl="1">
            <p:tnLst>
              <p:par>
                <p:cTn presetID="26" presetClass="emph" presetSubtype="0" fill="hold" nodeType="withEffect">
                  <p:stCondLst>
                    <p:cond delay="3000"/>
                  </p:stCondLst>
                  <p:iterate type="lt">
                    <p:tmPct val="10000"/>
                  </p:iterate>
                  <p:childTnLst>
                    <p:animEffect transition="out" filter="fade">
                      <p:cBhvr>
                        <p:cTn dur="500" tmFilter="0, 0; .2, .5; .8, .5; 1, 0"/>
                        <p:tgtEl>
                          <p:spTgt spid="17"/>
                        </p:tgtEl>
                      </p:cBhvr>
                    </p:animEffect>
                    <p:animScale>
                      <p:cBhvr>
                        <p:cTn dur="250" autoRev="1" fill="hold"/>
                        <p:tgtEl>
                          <p:spTgt spid="17"/>
                        </p:tgtEl>
                      </p:cBhvr>
                      <p:by x="105000" y="105000"/>
                    </p:animScale>
                  </p:childTnLst>
                </p:cTn>
              </p:par>
            </p:tnLst>
          </p:tmpl>
        </p:tmplLst>
      </p:bldP>
      <p:bldP spid="17" grpId="4" build="p">
        <p:tmplLst>
          <p:tmpl lvl="1">
            <p:tnLst>
              <p:par>
                <p:cTn presetID="10" presetClass="exit" presetSubtype="0" fill="hold" nodeType="withEffect">
                  <p:stCondLst>
                    <p:cond delay="4250"/>
                  </p:stCondLst>
                  <p:iterate type="lt">
                    <p:tmPct val="0"/>
                  </p:iterate>
                  <p:childTnLst>
                    <p:animEffect transition="out" filter="fade">
                      <p:cBhvr>
                        <p:cTn dur="500"/>
                        <p:tgtEl>
                          <p:spTgt spid="17"/>
                        </p:tgtEl>
                      </p:cBhvr>
                    </p:animEffect>
                    <p:set>
                      <p:cBhvr>
                        <p:cTn dur="1" fill="hold">
                          <p:stCondLst>
                            <p:cond delay="499"/>
                          </p:stCondLst>
                        </p:cTn>
                        <p:tgtEl>
                          <p:spTgt spid="17"/>
                        </p:tgtEl>
                        <p:attrNameLst>
                          <p:attrName>style.visibility</p:attrName>
                        </p:attrNameLst>
                      </p:cBhvr>
                      <p:to>
                        <p:strVal val="hidden"/>
                      </p:to>
                    </p:set>
                  </p:childTnLst>
                </p:cTn>
              </p:par>
            </p:tnLst>
          </p:tmpl>
        </p:tmplLst>
      </p:bldP>
      <p:bldP spid="18" grpId="0"/>
      <p:bldP spid="18" grpId="1"/>
    </p:bldLst>
  </p:timing>
  <p:extLst>
    <p:ext uri="{DCECCB84-F9BA-43D5-87BE-67443E8EF086}">
      <p15:sldGuideLst xmlns:p15="http://schemas.microsoft.com/office/powerpoint/2012/main">
        <p15:guide id="1" orient="horz" pos="2880">
          <p15:clr>
            <a:srgbClr val="FBAE40"/>
          </p15:clr>
        </p15:guide>
        <p15:guide id="2" pos="16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58957"/>
          </a:xfrm>
        </p:spPr>
        <p:txBody>
          <a:bodyPr/>
          <a:lstStyle>
            <a:lvl1pPr algn="ctr">
              <a:defRPr>
                <a:solidFill>
                  <a:schemeClr val="accent1">
                    <a:lumMod val="50000"/>
                  </a:schemeClr>
                </a:solidFill>
                <a:latin typeface="Corbel" panose="020B0503020204020204" pitchFamily="34" charset="0"/>
              </a:defRPr>
            </a:lvl1pPr>
          </a:lstStyle>
          <a:p>
            <a:r>
              <a:rPr lang="en-US" dirty="0"/>
              <a:t>Click to edit Master title style</a:t>
            </a:r>
          </a:p>
        </p:txBody>
      </p:sp>
      <p:sp>
        <p:nvSpPr>
          <p:cNvPr id="3" name="Content Placeholder 2"/>
          <p:cNvSpPr>
            <a:spLocks noGrp="1"/>
          </p:cNvSpPr>
          <p:nvPr>
            <p:ph idx="1"/>
          </p:nvPr>
        </p:nvSpPr>
        <p:spPr>
          <a:xfrm>
            <a:off x="-1" y="1258956"/>
            <a:ext cx="9143999" cy="5599043"/>
          </a:xfrm>
        </p:spPr>
        <p:txBody>
          <a:bodyPr/>
          <a:lstStyle>
            <a:lvl1pPr>
              <a:buClr>
                <a:schemeClr val="accent2">
                  <a:lumMod val="75000"/>
                </a:schemeClr>
              </a:buClr>
              <a:buFont typeface="Wingdings" panose="05000000000000000000" pitchFamily="2" charset="2"/>
              <a:buChar char="Ø"/>
              <a:defRPr>
                <a:solidFill>
                  <a:schemeClr val="accent1">
                    <a:lumMod val="50000"/>
                  </a:schemeClr>
                </a:solidFill>
                <a:latin typeface="Corbel" panose="020B0503020204020204" pitchFamily="34" charset="0"/>
              </a:defRPr>
            </a:lvl1pPr>
            <a:lvl2pPr>
              <a:defRPr>
                <a:solidFill>
                  <a:schemeClr val="accent1">
                    <a:lumMod val="50000"/>
                  </a:schemeClr>
                </a:solidFill>
                <a:latin typeface="Corbel" panose="020B0503020204020204" pitchFamily="34" charset="0"/>
              </a:defRPr>
            </a:lvl2pPr>
            <a:lvl3pPr>
              <a:defRPr>
                <a:solidFill>
                  <a:schemeClr val="accent1">
                    <a:lumMod val="50000"/>
                  </a:schemeClr>
                </a:solidFill>
                <a:latin typeface="Corbel" panose="020B0503020204020204" pitchFamily="34" charset="0"/>
              </a:defRPr>
            </a:lvl3pPr>
            <a:lvl4pPr>
              <a:defRPr>
                <a:solidFill>
                  <a:schemeClr val="accent1">
                    <a:lumMod val="50000"/>
                  </a:schemeClr>
                </a:solidFill>
                <a:latin typeface="Corbel" panose="020B0503020204020204" pitchFamily="34" charset="0"/>
              </a:defRPr>
            </a:lvl4pPr>
            <a:lvl5pPr>
              <a:defRPr>
                <a:solidFill>
                  <a:schemeClr val="accent1">
                    <a:lumMod val="50000"/>
                  </a:schemeClr>
                </a:solidFill>
                <a:latin typeface="Corbel" panose="020B05030202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54453935"/>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81AC8D-0882-4B34-ABCE-93D7104B3513}" type="datetimeFigureOut">
              <a:rPr lang="en-US" smtClean="0"/>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939693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81AC8D-0882-4B34-ABCE-93D7104B3513}"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188289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81AC8D-0882-4B34-ABCE-93D7104B3513}" type="datetimeFigureOut">
              <a:rPr lang="en-US" smtClean="0"/>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589271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81AC8D-0882-4B34-ABCE-93D7104B3513}" type="datetimeFigureOut">
              <a:rPr lang="en-US" smtClean="0"/>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263324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81AC8D-0882-4B34-ABCE-93D7104B3513}" type="datetimeFigureOut">
              <a:rPr lang="en-US" smtClean="0"/>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2431197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81AC8D-0882-4B34-ABCE-93D7104B3513}"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1291586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81AC8D-0882-4B34-ABCE-93D7104B3513}" type="datetimeFigureOut">
              <a:rPr lang="en-US" smtClean="0"/>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72A1-594F-403B-A1AC-3909520736A0}" type="slidenum">
              <a:rPr lang="en-US" smtClean="0"/>
              <a:t>‹#›</a:t>
            </a:fld>
            <a:endParaRPr lang="en-US"/>
          </a:p>
        </p:txBody>
      </p:sp>
    </p:spTree>
    <p:extLst>
      <p:ext uri="{BB962C8B-B14F-4D97-AF65-F5344CB8AC3E}">
        <p14:creationId xmlns:p14="http://schemas.microsoft.com/office/powerpoint/2010/main" val="4247235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81AC8D-0882-4B34-ABCE-93D7104B3513}" type="datetimeFigureOut">
              <a:rPr lang="en-US" smtClean="0"/>
              <a:t>1/12/2021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672A1-594F-403B-A1AC-3909520736A0}" type="slidenum">
              <a:rPr lang="en-US" smtClean="0"/>
              <a:t>‹#›</a:t>
            </a:fld>
            <a:endParaRPr lang="en-US"/>
          </a:p>
        </p:txBody>
      </p:sp>
    </p:spTree>
    <p:extLst>
      <p:ext uri="{BB962C8B-B14F-4D97-AF65-F5344CB8AC3E}">
        <p14:creationId xmlns:p14="http://schemas.microsoft.com/office/powerpoint/2010/main" val="357467685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338068EC-8701-49CF-A4AC-5D0C33F6B1D8}"/>
              </a:ext>
            </a:extLst>
          </p:cNvPr>
          <p:cNvSpPr>
            <a:spLocks noGrp="1"/>
          </p:cNvSpPr>
          <p:nvPr>
            <p:ph type="body" sz="quarter" idx="11"/>
          </p:nvPr>
        </p:nvSpPr>
        <p:spPr>
          <a:xfrm>
            <a:off x="2411896" y="5006340"/>
            <a:ext cx="4267200" cy="559594"/>
          </a:xfrm>
        </p:spPr>
        <p:txBody>
          <a:bodyPr>
            <a:noAutofit/>
          </a:bodyPr>
          <a:lstStyle/>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JoLynn Gower</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Spring 2021</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217-493-6151</a:t>
            </a:r>
          </a:p>
          <a:p>
            <a:pPr>
              <a:spcBef>
                <a:spcPts val="0"/>
              </a:spcBef>
            </a:pPr>
            <a:r>
              <a:rPr lang="en-US" sz="2400" b="1" dirty="0">
                <a:solidFill>
                  <a:schemeClr val="accent2">
                    <a:lumMod val="75000"/>
                  </a:schemeClr>
                </a:solidFill>
                <a:effectLst>
                  <a:outerShdw blurRad="38100" dist="38100" dir="2700000" algn="tl">
                    <a:srgbClr val="000000">
                      <a:alpha val="43137"/>
                    </a:srgbClr>
                  </a:outerShdw>
                </a:effectLst>
                <a:latin typeface="Tempus Sans ITC" panose="04020404030D07020202" pitchFamily="82" charset="0"/>
              </a:rPr>
              <a:t>jgower@guardingthetruth.org</a:t>
            </a:r>
          </a:p>
        </p:txBody>
      </p:sp>
      <p:sp>
        <p:nvSpPr>
          <p:cNvPr id="5" name="Title 4">
            <a:extLst>
              <a:ext uri="{FF2B5EF4-FFF2-40B4-BE49-F238E27FC236}">
                <a16:creationId xmlns:a16="http://schemas.microsoft.com/office/drawing/2014/main" id="{66058731-1267-4D78-BE19-23FEE65ADE71}"/>
              </a:ext>
            </a:extLst>
          </p:cNvPr>
          <p:cNvSpPr>
            <a:spLocks noGrp="1"/>
          </p:cNvSpPr>
          <p:nvPr>
            <p:ph type="title"/>
          </p:nvPr>
        </p:nvSpPr>
        <p:spPr>
          <a:xfrm>
            <a:off x="3919580" y="1851660"/>
            <a:ext cx="1301948" cy="1577340"/>
          </a:xfrm>
        </p:spPr>
        <p:txBody>
          <a:bodyPr/>
          <a:lstStyle/>
          <a:p>
            <a:r>
              <a:rPr lang="en-US" dirty="0"/>
              <a:t> </a:t>
            </a:r>
          </a:p>
        </p:txBody>
      </p:sp>
      <p:sp>
        <p:nvSpPr>
          <p:cNvPr id="2" name="TextBox 1">
            <a:extLst>
              <a:ext uri="{FF2B5EF4-FFF2-40B4-BE49-F238E27FC236}">
                <a16:creationId xmlns:a16="http://schemas.microsoft.com/office/drawing/2014/main" id="{20ABE465-AF6E-4A58-B184-D18858BEBFEA}"/>
              </a:ext>
            </a:extLst>
          </p:cNvPr>
          <p:cNvSpPr txBox="1"/>
          <p:nvPr/>
        </p:nvSpPr>
        <p:spPr>
          <a:xfrm>
            <a:off x="2107096" y="2490882"/>
            <a:ext cx="4837043" cy="1718868"/>
          </a:xfrm>
          <a:prstGeom prst="rect">
            <a:avLst/>
          </a:prstGeom>
          <a:noFill/>
        </p:spPr>
        <p:txBody>
          <a:bodyPr wrap="square" rtlCol="0">
            <a:spAutoFit/>
          </a:bodyPr>
          <a:lstStyle/>
          <a:p>
            <a:pPr algn="ctr">
              <a:lnSpc>
                <a:spcPct val="90000"/>
              </a:lnSpc>
            </a:pPr>
            <a:endParaRPr lang="en-US" sz="844" dirty="0"/>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AN</a:t>
            </a:r>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ACCEPTABLE</a:t>
            </a:r>
          </a:p>
          <a:p>
            <a:pPr algn="ctr">
              <a:lnSpc>
                <a:spcPct val="90000"/>
              </a:lnSpc>
            </a:pPr>
            <a:r>
              <a:rPr lang="en-US" sz="3600" b="1" dirty="0">
                <a:solidFill>
                  <a:schemeClr val="accent1">
                    <a:lumMod val="75000"/>
                  </a:schemeClr>
                </a:solidFill>
                <a:effectLst>
                  <a:outerShdw blurRad="38100" dist="38100" dir="2700000" algn="tl">
                    <a:srgbClr val="000000">
                      <a:alpha val="43137"/>
                    </a:srgbClr>
                  </a:outerShdw>
                </a:effectLst>
                <a:latin typeface="Tempus Sans ITC" panose="04020404030D07020202" pitchFamily="82" charset="0"/>
              </a:rPr>
              <a:t>SACRIFICE</a:t>
            </a:r>
          </a:p>
        </p:txBody>
      </p:sp>
    </p:spTree>
    <p:extLst>
      <p:ext uri="{BB962C8B-B14F-4D97-AF65-F5344CB8AC3E}">
        <p14:creationId xmlns:p14="http://schemas.microsoft.com/office/powerpoint/2010/main" val="877942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267E7-D53B-48A6-9942-1843864A71AD}"/>
              </a:ext>
            </a:extLst>
          </p:cNvPr>
          <p:cNvSpPr>
            <a:spLocks noGrp="1"/>
          </p:cNvSpPr>
          <p:nvPr>
            <p:ph type="title"/>
          </p:nvPr>
        </p:nvSpPr>
        <p:spPr>
          <a:xfrm>
            <a:off x="0" y="0"/>
            <a:ext cx="9144000" cy="980661"/>
          </a:xfrm>
        </p:spPr>
        <p:txBody>
          <a:bodyPr/>
          <a:lstStyle/>
          <a:p>
            <a:r>
              <a:rPr lang="en-US" b="1" dirty="0"/>
              <a:t>GOD IS WORKING</a:t>
            </a:r>
          </a:p>
        </p:txBody>
      </p:sp>
      <p:sp>
        <p:nvSpPr>
          <p:cNvPr id="3" name="Content Placeholder 2">
            <a:extLst>
              <a:ext uri="{FF2B5EF4-FFF2-40B4-BE49-F238E27FC236}">
                <a16:creationId xmlns:a16="http://schemas.microsoft.com/office/drawing/2014/main" id="{128A132E-7C91-4CD5-922C-A61189ADEB0E}"/>
              </a:ext>
            </a:extLst>
          </p:cNvPr>
          <p:cNvSpPr>
            <a:spLocks noGrp="1"/>
          </p:cNvSpPr>
          <p:nvPr>
            <p:ph idx="1"/>
          </p:nvPr>
        </p:nvSpPr>
        <p:spPr>
          <a:xfrm>
            <a:off x="-1" y="887896"/>
            <a:ext cx="9143999" cy="5970103"/>
          </a:xfrm>
        </p:spPr>
        <p:txBody>
          <a:bodyPr>
            <a:normAutofit fontScale="25000" lnSpcReduction="20000"/>
          </a:bodyPr>
          <a:lstStyle/>
          <a:p>
            <a:pPr>
              <a:lnSpc>
                <a:spcPct val="107000"/>
              </a:lnSpc>
              <a:spcBef>
                <a:spcPts val="0"/>
              </a:spcBef>
            </a:pPr>
            <a:r>
              <a:rPr lang="en-US" sz="10400" b="1" dirty="0"/>
              <a:t>John 5:8-17  Jesus said to him, "Get up, pick up your pallet and walk."  Immediately the man became well, and picked up his pallet and </a:t>
            </a:r>
            <a:r>
              <a:rPr lang="en-US" sz="10400" b="1" i="1" dirty="0"/>
              <a:t>began</a:t>
            </a:r>
            <a:r>
              <a:rPr lang="en-US" sz="10400" b="1" dirty="0"/>
              <a:t> to walk. Now it was the Sabbath on that day.  The Jews were saying to the man who was cured, "It is the Sabbath</a:t>
            </a:r>
            <a:r>
              <a:rPr lang="en-US" sz="10400" b="1" spc="-150" dirty="0"/>
              <a:t>, and it is </a:t>
            </a:r>
            <a:r>
              <a:rPr lang="en-US" sz="10400" b="1" dirty="0"/>
              <a:t>not permissible for you to carry your pallet.” But he answered them, "He who made me well was the one who said to me, 'Pick up your pallet and walk.'" They asked , </a:t>
            </a:r>
            <a:r>
              <a:rPr lang="en-US" sz="10400" b="1" spc="-150" dirty="0"/>
              <a:t>"Who is the </a:t>
            </a:r>
            <a:r>
              <a:rPr lang="en-US" sz="10400" b="1" dirty="0"/>
              <a:t>man</a:t>
            </a:r>
            <a:r>
              <a:rPr lang="en-US" sz="10400" b="1" spc="-150" dirty="0"/>
              <a:t> who </a:t>
            </a:r>
            <a:r>
              <a:rPr lang="en-US" sz="10400" b="1" dirty="0"/>
              <a:t>said </a:t>
            </a:r>
            <a:r>
              <a:rPr lang="en-US" sz="10400" b="1" spc="-150" dirty="0"/>
              <a:t>to you,  'Pick </a:t>
            </a:r>
            <a:r>
              <a:rPr lang="en-US" sz="10400" b="1" dirty="0"/>
              <a:t>up </a:t>
            </a:r>
            <a:r>
              <a:rPr lang="en-US" sz="10400" b="1" i="1" dirty="0"/>
              <a:t>your pallet</a:t>
            </a:r>
            <a:r>
              <a:rPr lang="en-US" sz="10400" b="1" spc="-150" dirty="0"/>
              <a:t> and </a:t>
            </a:r>
            <a:r>
              <a:rPr lang="en-US" sz="10400" b="1" dirty="0"/>
              <a:t>walk'?"  But the man who was healed did not know who it was, for Jesus had slipped away while there was a crowd in </a:t>
            </a:r>
            <a:r>
              <a:rPr lang="en-US" sz="10400" b="1" i="1" dirty="0"/>
              <a:t>that</a:t>
            </a:r>
            <a:r>
              <a:rPr lang="en-US" sz="10400" b="1" dirty="0"/>
              <a:t> place.  Afterward Jesus found him in the temple and said to him, "Behold, you have become well; do not sin anymore, so that nothing worse happens to you."  The man went away, and told the Jews that it was Jesus who had made him well. For this reason the Jews were persecuting Jesus, because He was doing </a:t>
            </a:r>
            <a:r>
              <a:rPr lang="en-US" sz="10400" b="1" spc="-150" dirty="0"/>
              <a:t>these things on the </a:t>
            </a:r>
            <a:r>
              <a:rPr lang="en-US" sz="10400" b="1" dirty="0"/>
              <a:t>Sabbath. But He answered them, "My Father is working until now, and I Myself am working." </a:t>
            </a:r>
          </a:p>
          <a:p>
            <a:endParaRPr lang="en-US" dirty="0"/>
          </a:p>
        </p:txBody>
      </p:sp>
      <p:sp>
        <p:nvSpPr>
          <p:cNvPr id="6" name="Star: 5 Points 5">
            <a:extLst>
              <a:ext uri="{FF2B5EF4-FFF2-40B4-BE49-F238E27FC236}">
                <a16:creationId xmlns:a16="http://schemas.microsoft.com/office/drawing/2014/main" id="{D0E28FA9-ABB2-4593-9E83-CED67270EA66}"/>
              </a:ext>
            </a:extLst>
          </p:cNvPr>
          <p:cNvSpPr/>
          <p:nvPr/>
        </p:nvSpPr>
        <p:spPr>
          <a:xfrm>
            <a:off x="5062330" y="980661"/>
            <a:ext cx="132522" cy="45719"/>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4203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43620-7093-4E50-9253-09B745F7D66F}"/>
              </a:ext>
            </a:extLst>
          </p:cNvPr>
          <p:cNvSpPr>
            <a:spLocks noGrp="1"/>
          </p:cNvSpPr>
          <p:nvPr>
            <p:ph type="title"/>
          </p:nvPr>
        </p:nvSpPr>
        <p:spPr/>
        <p:txBody>
          <a:bodyPr/>
          <a:lstStyle/>
          <a:p>
            <a:r>
              <a:rPr lang="en-US" b="1" dirty="0"/>
              <a:t>GOD ASKS US TO WORK WITH HIM</a:t>
            </a:r>
          </a:p>
        </p:txBody>
      </p:sp>
      <p:sp>
        <p:nvSpPr>
          <p:cNvPr id="3" name="Content Placeholder 2">
            <a:extLst>
              <a:ext uri="{FF2B5EF4-FFF2-40B4-BE49-F238E27FC236}">
                <a16:creationId xmlns:a16="http://schemas.microsoft.com/office/drawing/2014/main" id="{ECACB053-4B91-4730-818D-4051AB2C9F94}"/>
              </a:ext>
            </a:extLst>
          </p:cNvPr>
          <p:cNvSpPr>
            <a:spLocks noGrp="1"/>
          </p:cNvSpPr>
          <p:nvPr>
            <p:ph idx="1"/>
          </p:nvPr>
        </p:nvSpPr>
        <p:spPr>
          <a:xfrm>
            <a:off x="-1" y="1139688"/>
            <a:ext cx="9143999" cy="5718312"/>
          </a:xfrm>
        </p:spPr>
        <p:txBody>
          <a:bodyPr/>
          <a:lstStyle/>
          <a:p>
            <a:pPr>
              <a:spcBef>
                <a:spcPts val="300"/>
              </a:spcBef>
            </a:pPr>
            <a:r>
              <a:rPr lang="en-US" b="1"/>
              <a:t>We call </a:t>
            </a:r>
            <a:r>
              <a:rPr lang="en-US" b="1" dirty="0"/>
              <a:t>his invitation our “call”</a:t>
            </a:r>
          </a:p>
          <a:p>
            <a:pPr>
              <a:spcBef>
                <a:spcPts val="300"/>
              </a:spcBef>
            </a:pPr>
            <a:r>
              <a:rPr lang="en-US" b="1" dirty="0"/>
              <a:t>Ephesians 4:1-6  Therefore I, the prisoner of the Lord, implore you to walk in a manner worthy of the calling with which you have been called, with all humility and gentleness, with patience, showing tolerance for one another in love, being diligent to preserve the unity of the Spirit in the bond of peace. </a:t>
            </a:r>
            <a:r>
              <a:rPr lang="en-US" b="1" i="1" dirty="0"/>
              <a:t>There is</a:t>
            </a:r>
            <a:r>
              <a:rPr lang="en-US" b="1" dirty="0"/>
              <a:t> one body and one Spirit, just as also you were called in one hope of your calling;  one Lord, one faith, one baptism,  one God and Father of all who is over all and through all and in all.</a:t>
            </a:r>
          </a:p>
          <a:p>
            <a:pPr>
              <a:spcBef>
                <a:spcPts val="300"/>
              </a:spcBef>
            </a:pPr>
            <a:r>
              <a:rPr lang="en-US" b="1" dirty="0"/>
              <a:t>Call: </a:t>
            </a:r>
            <a:r>
              <a:rPr lang="en-US" b="1" i="1" dirty="0" err="1"/>
              <a:t>kaleo</a:t>
            </a:r>
            <a:r>
              <a:rPr lang="en-US" b="1" i="1" dirty="0"/>
              <a:t>: </a:t>
            </a:r>
            <a:r>
              <a:rPr lang="en-US" b="1" dirty="0"/>
              <a:t>to select out of a larger group; requires a factor for selection </a:t>
            </a:r>
          </a:p>
          <a:p>
            <a:pPr>
              <a:spcBef>
                <a:spcPts val="300"/>
              </a:spcBef>
            </a:pPr>
            <a:r>
              <a:rPr lang="en-US" b="1" dirty="0"/>
              <a:t>The factor is relationship with Jesus; it can regard salvation, but can also regard service</a:t>
            </a:r>
          </a:p>
          <a:p>
            <a:endParaRPr lang="en-US" dirty="0"/>
          </a:p>
          <a:p>
            <a:endParaRPr lang="en-US" dirty="0"/>
          </a:p>
        </p:txBody>
      </p:sp>
    </p:spTree>
    <p:extLst>
      <p:ext uri="{BB962C8B-B14F-4D97-AF65-F5344CB8AC3E}">
        <p14:creationId xmlns:p14="http://schemas.microsoft.com/office/powerpoint/2010/main" val="3856599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1FCF7-C70A-48B8-B1BF-B8BC540A4EDB}"/>
              </a:ext>
            </a:extLst>
          </p:cNvPr>
          <p:cNvSpPr>
            <a:spLocks noGrp="1"/>
          </p:cNvSpPr>
          <p:nvPr>
            <p:ph type="title"/>
          </p:nvPr>
        </p:nvSpPr>
        <p:spPr>
          <a:xfrm>
            <a:off x="0" y="1"/>
            <a:ext cx="9144000" cy="1126434"/>
          </a:xfrm>
        </p:spPr>
        <p:txBody>
          <a:bodyPr/>
          <a:lstStyle/>
          <a:p>
            <a:r>
              <a:rPr lang="en-US" b="1" dirty="0"/>
              <a:t>LEARNING BY EXPERIENCE</a:t>
            </a:r>
          </a:p>
        </p:txBody>
      </p:sp>
      <p:sp>
        <p:nvSpPr>
          <p:cNvPr id="3" name="Content Placeholder 2">
            <a:extLst>
              <a:ext uri="{FF2B5EF4-FFF2-40B4-BE49-F238E27FC236}">
                <a16:creationId xmlns:a16="http://schemas.microsoft.com/office/drawing/2014/main" id="{CA693BBE-94C9-4C05-A277-0BD0426ED946}"/>
              </a:ext>
            </a:extLst>
          </p:cNvPr>
          <p:cNvSpPr>
            <a:spLocks noGrp="1"/>
          </p:cNvSpPr>
          <p:nvPr>
            <p:ph idx="1"/>
          </p:nvPr>
        </p:nvSpPr>
        <p:spPr>
          <a:xfrm>
            <a:off x="-1" y="1007165"/>
            <a:ext cx="9143999" cy="5850835"/>
          </a:xfrm>
        </p:spPr>
        <p:txBody>
          <a:bodyPr>
            <a:noAutofit/>
          </a:bodyPr>
          <a:lstStyle/>
          <a:p>
            <a:pPr>
              <a:spcBef>
                <a:spcPts val="0"/>
              </a:spcBef>
            </a:pPr>
            <a:r>
              <a:rPr lang="en-US" sz="2600" b="1" dirty="0"/>
              <a:t>As we see what God is doing, and answer the invitation to go with Him, we will be learning more and more about who He is and who He has made us to be</a:t>
            </a:r>
          </a:p>
          <a:p>
            <a:pPr>
              <a:spcBef>
                <a:spcPts val="0"/>
              </a:spcBef>
            </a:pPr>
            <a:r>
              <a:rPr lang="en-US" sz="2600" b="1" dirty="0"/>
              <a:t>Our response reveals:</a:t>
            </a:r>
          </a:p>
          <a:p>
            <a:pPr marL="0" indent="0">
              <a:spcBef>
                <a:spcPts val="0"/>
              </a:spcBef>
              <a:buNone/>
            </a:pPr>
            <a:r>
              <a:rPr lang="en-US" sz="2600" b="1" dirty="0"/>
              <a:t>     1.  What we believe about God</a:t>
            </a:r>
          </a:p>
          <a:p>
            <a:pPr marL="0" indent="0">
              <a:spcBef>
                <a:spcPts val="0"/>
              </a:spcBef>
              <a:buNone/>
            </a:pPr>
            <a:r>
              <a:rPr lang="en-US" sz="2600" b="1" dirty="0"/>
              <a:t>     2.  Whether you experience a working relationship with</a:t>
            </a:r>
          </a:p>
          <a:p>
            <a:pPr marL="0" indent="0">
              <a:spcBef>
                <a:spcPts val="0"/>
              </a:spcBef>
              <a:buNone/>
            </a:pPr>
            <a:r>
              <a:rPr lang="en-US" sz="2600" b="1" dirty="0"/>
              <a:t>           God</a:t>
            </a:r>
          </a:p>
          <a:p>
            <a:pPr marL="0" indent="0">
              <a:spcBef>
                <a:spcPts val="0"/>
              </a:spcBef>
              <a:buNone/>
            </a:pPr>
            <a:r>
              <a:rPr lang="en-US" sz="2600" b="1"/>
              <a:t>     </a:t>
            </a:r>
            <a:r>
              <a:rPr lang="en-US" sz="2400" b="1" dirty="0"/>
              <a:t>3</a:t>
            </a:r>
            <a:r>
              <a:rPr lang="en-US" sz="2400" b="1"/>
              <a:t>.  </a:t>
            </a:r>
            <a:r>
              <a:rPr lang="en-US" sz="2600" b="1"/>
              <a:t>Whether </a:t>
            </a:r>
            <a:r>
              <a:rPr lang="en-US" sz="2600" b="1" dirty="0"/>
              <a:t>we will come to know Him more intimately</a:t>
            </a:r>
          </a:p>
          <a:p>
            <a:pPr>
              <a:spcBef>
                <a:spcPts val="0"/>
              </a:spcBef>
            </a:pPr>
            <a:r>
              <a:rPr lang="en-US" sz="2600" b="1" dirty="0"/>
              <a:t>1 John 2:3-6  By this we know that we have come to know Him, if we keep His commandments. The one who says, "I have come to know Him," and does not keep His commandments, is a liar, and the truth is not in him;  but whoever keeps His word, in him the love of God has truly been perfected. By this we know that we are in Him: the one who says he abides in Him ought himself to walk in the same manner as He walked.</a:t>
            </a:r>
          </a:p>
        </p:txBody>
      </p:sp>
    </p:spTree>
    <p:extLst>
      <p:ext uri="{BB962C8B-B14F-4D97-AF65-F5344CB8AC3E}">
        <p14:creationId xmlns:p14="http://schemas.microsoft.com/office/powerpoint/2010/main" val="664246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72523-AB22-46E2-98BF-FCFA02CFC35A}"/>
              </a:ext>
            </a:extLst>
          </p:cNvPr>
          <p:cNvSpPr>
            <a:spLocks noGrp="1"/>
          </p:cNvSpPr>
          <p:nvPr>
            <p:ph type="title"/>
          </p:nvPr>
        </p:nvSpPr>
        <p:spPr/>
        <p:txBody>
          <a:bodyPr/>
          <a:lstStyle/>
          <a:p>
            <a:r>
              <a:rPr lang="en-US" b="1" dirty="0"/>
              <a:t>ABOUT THIS CLASS</a:t>
            </a:r>
          </a:p>
        </p:txBody>
      </p:sp>
      <p:sp>
        <p:nvSpPr>
          <p:cNvPr id="3" name="Content Placeholder 2">
            <a:extLst>
              <a:ext uri="{FF2B5EF4-FFF2-40B4-BE49-F238E27FC236}">
                <a16:creationId xmlns:a16="http://schemas.microsoft.com/office/drawing/2014/main" id="{AE17BDF0-64A0-4F69-B991-F91D321921D0}"/>
              </a:ext>
            </a:extLst>
          </p:cNvPr>
          <p:cNvSpPr>
            <a:spLocks noGrp="1"/>
          </p:cNvSpPr>
          <p:nvPr>
            <p:ph idx="1"/>
          </p:nvPr>
        </p:nvSpPr>
        <p:spPr/>
        <p:txBody>
          <a:bodyPr>
            <a:normAutofit lnSpcReduction="10000"/>
          </a:bodyPr>
          <a:lstStyle/>
          <a:p>
            <a:r>
              <a:rPr lang="en-US" b="1" dirty="0"/>
              <a:t>YOU WILL NEED:</a:t>
            </a:r>
          </a:p>
          <a:p>
            <a:pPr marL="0" indent="0">
              <a:buNone/>
            </a:pPr>
            <a:r>
              <a:rPr lang="en-US" b="1" dirty="0"/>
              <a:t>         Good Bible Translation</a:t>
            </a:r>
          </a:p>
          <a:p>
            <a:pPr marL="0" indent="0">
              <a:buNone/>
            </a:pPr>
            <a:r>
              <a:rPr lang="en-US" b="1" dirty="0"/>
              <a:t>         Workbook</a:t>
            </a:r>
          </a:p>
          <a:p>
            <a:r>
              <a:rPr lang="en-US" b="1" dirty="0"/>
              <a:t>HELPFUL ITEMS:</a:t>
            </a:r>
          </a:p>
          <a:p>
            <a:pPr marL="0" indent="0">
              <a:buNone/>
            </a:pPr>
            <a:r>
              <a:rPr lang="en-US" b="1" dirty="0"/>
              <a:t>          Concordance with lexicon</a:t>
            </a:r>
          </a:p>
          <a:p>
            <a:pPr marL="0" indent="0">
              <a:buNone/>
            </a:pPr>
            <a:r>
              <a:rPr lang="en-US" b="1" dirty="0"/>
              <a:t>          Bible Atlas</a:t>
            </a:r>
          </a:p>
          <a:p>
            <a:pPr marL="0" indent="0">
              <a:buNone/>
            </a:pPr>
            <a:r>
              <a:rPr lang="en-US" b="1" dirty="0"/>
              <a:t>          Bible Dictionary</a:t>
            </a:r>
          </a:p>
          <a:p>
            <a:pPr marL="0" indent="0">
              <a:buNone/>
            </a:pPr>
            <a:r>
              <a:rPr lang="en-US" b="1" dirty="0"/>
              <a:t>          Good Interlinear</a:t>
            </a:r>
          </a:p>
          <a:p>
            <a:r>
              <a:rPr lang="en-US" b="1" dirty="0"/>
              <a:t>Audio and </a:t>
            </a:r>
            <a:r>
              <a:rPr lang="en-US" b="1" dirty="0" err="1"/>
              <a:t>powerpoints</a:t>
            </a:r>
            <a:r>
              <a:rPr lang="en-US" b="1" dirty="0"/>
              <a:t> available after class:</a:t>
            </a:r>
          </a:p>
          <a:p>
            <a:pPr marL="0" indent="0">
              <a:buNone/>
            </a:pPr>
            <a:r>
              <a:rPr lang="en-US" b="1" dirty="0"/>
              <a:t>          meadow.org (go to media, then to class)</a:t>
            </a:r>
          </a:p>
          <a:p>
            <a:pPr marL="0" indent="0">
              <a:buNone/>
            </a:pPr>
            <a:r>
              <a:rPr lang="en-US" b="1" dirty="0"/>
              <a:t>          guardingthetruth.org (go to curriculum)</a:t>
            </a:r>
          </a:p>
          <a:p>
            <a:pPr marL="0" indent="0">
              <a:buNone/>
            </a:pPr>
            <a:r>
              <a:rPr lang="en-US" b="1" dirty="0"/>
              <a:t>          </a:t>
            </a:r>
          </a:p>
        </p:txBody>
      </p:sp>
    </p:spTree>
    <p:extLst>
      <p:ext uri="{BB962C8B-B14F-4D97-AF65-F5344CB8AC3E}">
        <p14:creationId xmlns:p14="http://schemas.microsoft.com/office/powerpoint/2010/main" val="3458047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805F19C-35C7-4B48-AE78-4FC238EDC962}"/>
              </a:ext>
            </a:extLst>
          </p:cNvPr>
          <p:cNvSpPr>
            <a:spLocks noGrp="1"/>
          </p:cNvSpPr>
          <p:nvPr>
            <p:ph type="title"/>
          </p:nvPr>
        </p:nvSpPr>
        <p:spPr/>
        <p:txBody>
          <a:bodyPr/>
          <a:lstStyle/>
          <a:p>
            <a:r>
              <a:rPr lang="en-US" b="1" dirty="0"/>
              <a:t>VERSE FOR THE JOURNEY</a:t>
            </a:r>
          </a:p>
        </p:txBody>
      </p:sp>
      <p:sp>
        <p:nvSpPr>
          <p:cNvPr id="6" name="Content Placeholder 5">
            <a:extLst>
              <a:ext uri="{FF2B5EF4-FFF2-40B4-BE49-F238E27FC236}">
                <a16:creationId xmlns:a16="http://schemas.microsoft.com/office/drawing/2014/main" id="{1F8B8EF3-9DEB-4559-A335-2C6390C6AF97}"/>
              </a:ext>
            </a:extLst>
          </p:cNvPr>
          <p:cNvSpPr>
            <a:spLocks noGrp="1"/>
          </p:cNvSpPr>
          <p:nvPr>
            <p:ph idx="1"/>
          </p:nvPr>
        </p:nvSpPr>
        <p:spPr/>
        <p:txBody>
          <a:bodyPr>
            <a:normAutofit lnSpcReduction="10000"/>
          </a:bodyPr>
          <a:lstStyle/>
          <a:p>
            <a:r>
              <a:rPr lang="en-US" b="1" dirty="0"/>
              <a:t>1 John 2:3-6  By this we know that we have come to know Him, if we keep His commandments. The one who says, "I have come to know Him," and does not keep His commandments, is a liar, and the truth is not in him;  but whoever keeps His word, in him the love of God has truly been perfected. By this we know that we are in Him:</a:t>
            </a:r>
            <a:r>
              <a:rPr lang="en-US" b="1" baseline="30000" dirty="0"/>
              <a:t> </a:t>
            </a:r>
            <a:r>
              <a:rPr lang="en-US" b="1" dirty="0"/>
              <a:t> the one who says he abides in Him ought himself to walk in the same manner as He walked. </a:t>
            </a:r>
          </a:p>
          <a:p>
            <a:r>
              <a:rPr lang="en-US" b="1" dirty="0"/>
              <a:t>Keeping ourselves moving within the will of God by its very nature requires sacrifice on the part of a disciple</a:t>
            </a:r>
          </a:p>
          <a:p>
            <a:r>
              <a:rPr lang="en-US" b="1" dirty="0"/>
              <a:t>Romans 12:1  Therefore I urge you, brethren, by the mercies of God, to present your bodies a living and holy sacrifice, acceptable to God, </a:t>
            </a:r>
            <a:r>
              <a:rPr lang="en-US" b="1" i="1" dirty="0"/>
              <a:t>which is</a:t>
            </a:r>
            <a:r>
              <a:rPr lang="en-US" b="1" dirty="0"/>
              <a:t> your spiritual service of worship. </a:t>
            </a:r>
            <a:br>
              <a:rPr lang="en-US" b="1" dirty="0"/>
            </a:br>
            <a:endParaRPr lang="en-US" b="1" dirty="0"/>
          </a:p>
          <a:p>
            <a:endParaRPr lang="en-US" dirty="0">
              <a:effectLst>
                <a:outerShdw blurRad="38100" dist="38100" dir="2700000" algn="tl">
                  <a:srgbClr val="000000">
                    <a:alpha val="43137"/>
                  </a:srgbClr>
                </a:outerShdw>
              </a:effectLst>
            </a:endParaRPr>
          </a:p>
          <a:p>
            <a:endParaRPr lang="en-US" dirty="0"/>
          </a:p>
        </p:txBody>
      </p:sp>
    </p:spTree>
    <p:extLst>
      <p:ext uri="{BB962C8B-B14F-4D97-AF65-F5344CB8AC3E}">
        <p14:creationId xmlns:p14="http://schemas.microsoft.com/office/powerpoint/2010/main" val="2965413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0F225-A7E0-4548-9FF4-1E7B30DEFC45}"/>
              </a:ext>
            </a:extLst>
          </p:cNvPr>
          <p:cNvSpPr>
            <a:spLocks noGrp="1"/>
          </p:cNvSpPr>
          <p:nvPr>
            <p:ph type="title"/>
          </p:nvPr>
        </p:nvSpPr>
        <p:spPr/>
        <p:txBody>
          <a:bodyPr/>
          <a:lstStyle/>
          <a:p>
            <a:r>
              <a:rPr lang="en-US" b="1" dirty="0"/>
              <a:t>GOD DOESN’T CHANGE</a:t>
            </a:r>
          </a:p>
        </p:txBody>
      </p:sp>
      <p:sp>
        <p:nvSpPr>
          <p:cNvPr id="3" name="Content Placeholder 2">
            <a:extLst>
              <a:ext uri="{FF2B5EF4-FFF2-40B4-BE49-F238E27FC236}">
                <a16:creationId xmlns:a16="http://schemas.microsoft.com/office/drawing/2014/main" id="{4F18EB5E-9628-4363-99C8-A3DAEA1F2230}"/>
              </a:ext>
            </a:extLst>
          </p:cNvPr>
          <p:cNvSpPr>
            <a:spLocks noGrp="1"/>
          </p:cNvSpPr>
          <p:nvPr>
            <p:ph idx="1"/>
          </p:nvPr>
        </p:nvSpPr>
        <p:spPr>
          <a:xfrm>
            <a:off x="-1" y="1073426"/>
            <a:ext cx="9143999" cy="5784573"/>
          </a:xfrm>
        </p:spPr>
        <p:txBody>
          <a:bodyPr>
            <a:normAutofit/>
          </a:bodyPr>
          <a:lstStyle/>
          <a:p>
            <a:r>
              <a:rPr lang="en-US" b="1" dirty="0"/>
              <a:t>When the New Covenant was initiated by the death of Jesus, things changed:</a:t>
            </a:r>
          </a:p>
          <a:p>
            <a:pPr marL="0" indent="0">
              <a:buNone/>
            </a:pPr>
            <a:r>
              <a:rPr lang="en-US" b="1" dirty="0"/>
              <a:t>    1.  God didn’t change</a:t>
            </a:r>
          </a:p>
          <a:p>
            <a:pPr marL="0" indent="0">
              <a:spcBef>
                <a:spcPts val="0"/>
              </a:spcBef>
              <a:buNone/>
            </a:pPr>
            <a:r>
              <a:rPr lang="en-US" b="1" dirty="0"/>
              <a:t>    2.  Our relationship with God changed when we receive</a:t>
            </a:r>
          </a:p>
          <a:p>
            <a:pPr marL="0" indent="0">
              <a:spcBef>
                <a:spcPts val="0"/>
              </a:spcBef>
              <a:buNone/>
            </a:pPr>
            <a:r>
              <a:rPr lang="en-US" b="1" dirty="0"/>
              <a:t>          Jesus as our savior</a:t>
            </a:r>
          </a:p>
          <a:p>
            <a:pPr>
              <a:spcBef>
                <a:spcPts val="300"/>
              </a:spcBef>
            </a:pPr>
            <a:r>
              <a:rPr lang="en-US" b="1" dirty="0"/>
              <a:t>1 Samuel 15:29  The Glory of Israel will not lie or change His mind; for He is not a man that He should change His mind." </a:t>
            </a:r>
          </a:p>
          <a:p>
            <a:pPr>
              <a:spcBef>
                <a:spcPts val="300"/>
              </a:spcBef>
            </a:pPr>
            <a:r>
              <a:rPr lang="en-US" b="1" dirty="0"/>
              <a:t>Malachi 3:6  “For I, the </a:t>
            </a:r>
            <a:r>
              <a:rPr lang="en-US" b="1" cap="small" dirty="0">
                <a:effectLst/>
              </a:rPr>
              <a:t>LORD</a:t>
            </a:r>
            <a:r>
              <a:rPr lang="en-US" b="1" dirty="0"/>
              <a:t>, do not change; therefore you, O sons of Jacob, are not consumed.” </a:t>
            </a:r>
          </a:p>
          <a:p>
            <a:pPr>
              <a:spcBef>
                <a:spcPts val="300"/>
              </a:spcBef>
            </a:pPr>
            <a:r>
              <a:rPr lang="en-US" b="1" dirty="0"/>
              <a:t>Psalm 51:16-17  For You do not delight in sacrifice, otherwise I would give it; You are not pleased with burnt offering.  The sacrifices of God are a broken spirit; A broken and a contrite heart, O God, You will not despise. </a:t>
            </a:r>
          </a:p>
          <a:p>
            <a:pPr>
              <a:spcBef>
                <a:spcPts val="300"/>
              </a:spcBef>
            </a:pPr>
            <a:endParaRPr lang="en-US" b="1" dirty="0"/>
          </a:p>
        </p:txBody>
      </p:sp>
    </p:spTree>
    <p:extLst>
      <p:ext uri="{BB962C8B-B14F-4D97-AF65-F5344CB8AC3E}">
        <p14:creationId xmlns:p14="http://schemas.microsoft.com/office/powerpoint/2010/main" val="352384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8E90E-0836-4EE2-8E01-CD4C8C19B24C}"/>
              </a:ext>
            </a:extLst>
          </p:cNvPr>
          <p:cNvSpPr>
            <a:spLocks noGrp="1"/>
          </p:cNvSpPr>
          <p:nvPr>
            <p:ph type="title"/>
          </p:nvPr>
        </p:nvSpPr>
        <p:spPr/>
        <p:txBody>
          <a:bodyPr/>
          <a:lstStyle/>
          <a:p>
            <a:r>
              <a:rPr lang="en-US" b="1" dirty="0"/>
              <a:t>SACRIFICES GOD LOVES</a:t>
            </a:r>
          </a:p>
        </p:txBody>
      </p:sp>
      <p:sp>
        <p:nvSpPr>
          <p:cNvPr id="3" name="Content Placeholder 2">
            <a:extLst>
              <a:ext uri="{FF2B5EF4-FFF2-40B4-BE49-F238E27FC236}">
                <a16:creationId xmlns:a16="http://schemas.microsoft.com/office/drawing/2014/main" id="{7A2C0893-2FBE-437D-B6E6-D796BA8CA169}"/>
              </a:ext>
            </a:extLst>
          </p:cNvPr>
          <p:cNvSpPr>
            <a:spLocks noGrp="1"/>
          </p:cNvSpPr>
          <p:nvPr>
            <p:ph idx="1"/>
          </p:nvPr>
        </p:nvSpPr>
        <p:spPr/>
        <p:txBody>
          <a:bodyPr/>
          <a:lstStyle/>
          <a:p>
            <a:r>
              <a:rPr lang="en-US" b="1" dirty="0"/>
              <a:t>Broken spirit:  </a:t>
            </a:r>
            <a:r>
              <a:rPr lang="en-US" b="1" i="1" dirty="0" err="1"/>
              <a:t>nisbara</a:t>
            </a:r>
            <a:r>
              <a:rPr lang="en-US" b="1" i="1" dirty="0"/>
              <a:t> </a:t>
            </a:r>
            <a:r>
              <a:rPr lang="en-US" b="1" i="1" dirty="0" err="1"/>
              <a:t>ruach</a:t>
            </a:r>
            <a:r>
              <a:rPr lang="en-US" b="1" i="1" dirty="0"/>
              <a:t> </a:t>
            </a:r>
          </a:p>
          <a:p>
            <a:r>
              <a:rPr lang="en-US" b="1" dirty="0"/>
              <a:t>Contrite: </a:t>
            </a:r>
            <a:r>
              <a:rPr lang="en-US" b="1" i="1" dirty="0" err="1"/>
              <a:t>dakah</a:t>
            </a:r>
            <a:endParaRPr lang="en-US" b="1" i="1" dirty="0"/>
          </a:p>
          <a:p>
            <a:r>
              <a:rPr lang="en-US" b="1" dirty="0"/>
              <a:t>People are triune beings:</a:t>
            </a:r>
          </a:p>
          <a:p>
            <a:pPr marL="0" indent="0">
              <a:buNone/>
            </a:pPr>
            <a:r>
              <a:rPr lang="en-US" b="1" dirty="0"/>
              <a:t>     Body   Soul   Spirit</a:t>
            </a:r>
          </a:p>
          <a:p>
            <a:pPr>
              <a:spcBef>
                <a:spcPts val="0"/>
              </a:spcBef>
            </a:pPr>
            <a:r>
              <a:rPr lang="en-US" b="1" dirty="0"/>
              <a:t>OT  </a:t>
            </a:r>
            <a:r>
              <a:rPr lang="en-US" b="1" i="1" dirty="0"/>
              <a:t>nephesh   </a:t>
            </a:r>
          </a:p>
          <a:p>
            <a:pPr marL="0" indent="0">
              <a:spcBef>
                <a:spcPts val="0"/>
              </a:spcBef>
              <a:buNone/>
            </a:pPr>
            <a:r>
              <a:rPr lang="en-US" b="1" i="1" dirty="0"/>
              <a:t>             </a:t>
            </a:r>
            <a:r>
              <a:rPr lang="en-US" b="1" i="1" dirty="0" err="1"/>
              <a:t>ruach</a:t>
            </a:r>
            <a:endParaRPr lang="en-US" b="1" i="1" dirty="0"/>
          </a:p>
          <a:p>
            <a:pPr marL="0" indent="0">
              <a:spcBef>
                <a:spcPts val="0"/>
              </a:spcBef>
              <a:buNone/>
            </a:pPr>
            <a:r>
              <a:rPr lang="en-US" b="1" i="1" dirty="0"/>
              <a:t>             chai</a:t>
            </a:r>
          </a:p>
          <a:p>
            <a:r>
              <a:rPr lang="en-US" b="1" dirty="0"/>
              <a:t>NT  </a:t>
            </a:r>
            <a:r>
              <a:rPr lang="en-US" b="1" i="1" dirty="0" err="1"/>
              <a:t>psuche</a:t>
            </a:r>
            <a:r>
              <a:rPr lang="en-US" b="1" dirty="0"/>
              <a:t> (soul – animal principle – living)</a:t>
            </a:r>
          </a:p>
          <a:p>
            <a:pPr marL="0" indent="0">
              <a:buNone/>
            </a:pPr>
            <a:r>
              <a:rPr lang="en-US" b="1" dirty="0"/>
              <a:t>            </a:t>
            </a:r>
            <a:r>
              <a:rPr lang="en-US" b="1" i="1" dirty="0"/>
              <a:t>pneuma </a:t>
            </a:r>
            <a:r>
              <a:rPr lang="en-US" b="1" dirty="0"/>
              <a:t>(spirit or soul) the part that relates to God</a:t>
            </a:r>
          </a:p>
          <a:p>
            <a:pPr marL="0" indent="0">
              <a:buNone/>
            </a:pPr>
            <a:r>
              <a:rPr lang="en-US" b="1" dirty="0"/>
              <a:t>            </a:t>
            </a:r>
            <a:r>
              <a:rPr lang="en-US" b="1" i="1" dirty="0" err="1"/>
              <a:t>zoe</a:t>
            </a:r>
            <a:r>
              <a:rPr lang="en-US" b="1" i="1" dirty="0"/>
              <a:t>-</a:t>
            </a:r>
            <a:r>
              <a:rPr lang="en-US" b="1" dirty="0"/>
              <a:t> life in general (even plants)</a:t>
            </a:r>
          </a:p>
        </p:txBody>
      </p:sp>
    </p:spTree>
    <p:extLst>
      <p:ext uri="{BB962C8B-B14F-4D97-AF65-F5344CB8AC3E}">
        <p14:creationId xmlns:p14="http://schemas.microsoft.com/office/powerpoint/2010/main" val="2611078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6D338-39E7-4687-8796-5634E247DF59}"/>
              </a:ext>
            </a:extLst>
          </p:cNvPr>
          <p:cNvSpPr>
            <a:spLocks noGrp="1"/>
          </p:cNvSpPr>
          <p:nvPr>
            <p:ph type="title"/>
          </p:nvPr>
        </p:nvSpPr>
        <p:spPr/>
        <p:txBody>
          <a:bodyPr/>
          <a:lstStyle/>
          <a:p>
            <a:r>
              <a:rPr lang="en-US" b="1" dirty="0"/>
              <a:t>GOD VALUES….</a:t>
            </a:r>
          </a:p>
        </p:txBody>
      </p:sp>
      <p:sp>
        <p:nvSpPr>
          <p:cNvPr id="3" name="Content Placeholder 2">
            <a:extLst>
              <a:ext uri="{FF2B5EF4-FFF2-40B4-BE49-F238E27FC236}">
                <a16:creationId xmlns:a16="http://schemas.microsoft.com/office/drawing/2014/main" id="{96F3C392-5458-4941-9665-D4D8AF391E68}"/>
              </a:ext>
            </a:extLst>
          </p:cNvPr>
          <p:cNvSpPr>
            <a:spLocks noGrp="1"/>
          </p:cNvSpPr>
          <p:nvPr>
            <p:ph idx="1"/>
          </p:nvPr>
        </p:nvSpPr>
        <p:spPr>
          <a:xfrm>
            <a:off x="-1" y="1086678"/>
            <a:ext cx="9143999" cy="5771321"/>
          </a:xfrm>
        </p:spPr>
        <p:txBody>
          <a:bodyPr>
            <a:normAutofit/>
          </a:bodyPr>
          <a:lstStyle/>
          <a:p>
            <a:r>
              <a:rPr lang="en-US" b="1" dirty="0"/>
              <a:t>The sacrifice of Jesus for us</a:t>
            </a:r>
          </a:p>
          <a:p>
            <a:r>
              <a:rPr lang="en-US" b="1" dirty="0"/>
              <a:t>Our   forever love of Him (better than sacrifices)</a:t>
            </a:r>
          </a:p>
          <a:p>
            <a:pPr marL="0" indent="0">
              <a:spcBef>
                <a:spcPts val="0"/>
              </a:spcBef>
              <a:buNone/>
            </a:pPr>
            <a:r>
              <a:rPr lang="en-US" dirty="0"/>
              <a:t>    Mark 12:32-33  The scribe said to Him, "Right, Teacher; You</a:t>
            </a:r>
          </a:p>
          <a:p>
            <a:pPr marL="0" indent="0">
              <a:spcBef>
                <a:spcPts val="0"/>
              </a:spcBef>
              <a:buNone/>
            </a:pPr>
            <a:r>
              <a:rPr lang="en-US" dirty="0"/>
              <a:t>    have truly stated that </a:t>
            </a:r>
            <a:r>
              <a:rPr lang="en-US" cap="small" dirty="0">
                <a:effectLst/>
              </a:rPr>
              <a:t>HE IS</a:t>
            </a:r>
            <a:r>
              <a:rPr lang="en-US" dirty="0"/>
              <a:t> </a:t>
            </a:r>
            <a:r>
              <a:rPr lang="en-US" cap="small" dirty="0">
                <a:effectLst/>
              </a:rPr>
              <a:t>ONE</a:t>
            </a:r>
            <a:r>
              <a:rPr lang="en-US" dirty="0"/>
              <a:t>, </a:t>
            </a:r>
            <a:r>
              <a:rPr lang="en-US" cap="small" dirty="0">
                <a:effectLst/>
              </a:rPr>
              <a:t>AND THERE IS NO ONE</a:t>
            </a:r>
          </a:p>
          <a:p>
            <a:pPr marL="0" indent="0">
              <a:spcBef>
                <a:spcPts val="0"/>
              </a:spcBef>
              <a:buNone/>
            </a:pPr>
            <a:r>
              <a:rPr lang="en-US" cap="small" dirty="0"/>
              <a:t>   </a:t>
            </a:r>
            <a:r>
              <a:rPr lang="en-US" dirty="0"/>
              <a:t> </a:t>
            </a:r>
            <a:r>
              <a:rPr lang="en-US" cap="small" dirty="0">
                <a:effectLst/>
              </a:rPr>
              <a:t>ELSE BESIDES</a:t>
            </a:r>
            <a:r>
              <a:rPr lang="en-US" dirty="0"/>
              <a:t> </a:t>
            </a:r>
            <a:r>
              <a:rPr lang="en-US" cap="small" dirty="0">
                <a:effectLst/>
              </a:rPr>
              <a:t>HIM</a:t>
            </a:r>
            <a:r>
              <a:rPr lang="en-US" dirty="0"/>
              <a:t>;</a:t>
            </a:r>
            <a:r>
              <a:rPr lang="en-US" baseline="30000" dirty="0"/>
              <a:t> </a:t>
            </a:r>
            <a:r>
              <a:rPr lang="en-US" dirty="0"/>
              <a:t> </a:t>
            </a:r>
            <a:r>
              <a:rPr lang="en-US" cap="small" dirty="0">
                <a:effectLst/>
              </a:rPr>
              <a:t>AND TO LOVE</a:t>
            </a:r>
            <a:r>
              <a:rPr lang="en-US" dirty="0"/>
              <a:t> </a:t>
            </a:r>
            <a:r>
              <a:rPr lang="en-US" cap="small" dirty="0">
                <a:effectLst/>
              </a:rPr>
              <a:t>HIM WITH ALL THE</a:t>
            </a:r>
          </a:p>
          <a:p>
            <a:pPr marL="0" indent="0">
              <a:spcBef>
                <a:spcPts val="0"/>
              </a:spcBef>
              <a:buNone/>
            </a:pPr>
            <a:r>
              <a:rPr lang="en-US" cap="small" dirty="0"/>
              <a:t>   </a:t>
            </a:r>
            <a:r>
              <a:rPr lang="en-US" cap="small" dirty="0">
                <a:effectLst/>
              </a:rPr>
              <a:t> HEART AND WITH ALL THE UNDERSTANDING AND WITH</a:t>
            </a:r>
            <a:br>
              <a:rPr lang="en-US" cap="small" dirty="0">
                <a:effectLst/>
              </a:rPr>
            </a:br>
            <a:r>
              <a:rPr lang="en-US" cap="small" dirty="0">
                <a:effectLst/>
              </a:rPr>
              <a:t>    ALL THE STRENGTH</a:t>
            </a:r>
            <a:r>
              <a:rPr lang="en-US" dirty="0"/>
              <a:t>, </a:t>
            </a:r>
            <a:r>
              <a:rPr lang="en-US" cap="small" dirty="0">
                <a:effectLst/>
              </a:rPr>
              <a:t>AND TO LOVE ONE'S NEIGHBOR AS</a:t>
            </a:r>
          </a:p>
          <a:p>
            <a:pPr marL="0" indent="0">
              <a:spcBef>
                <a:spcPts val="0"/>
              </a:spcBef>
              <a:buNone/>
            </a:pPr>
            <a:r>
              <a:rPr lang="en-US" cap="small" dirty="0"/>
              <a:t>   </a:t>
            </a:r>
            <a:r>
              <a:rPr lang="en-US" cap="small" dirty="0">
                <a:effectLst/>
              </a:rPr>
              <a:t> HIMSELF</a:t>
            </a:r>
            <a:r>
              <a:rPr lang="en-US" dirty="0"/>
              <a:t>, is much more than all burnt offerings and</a:t>
            </a:r>
          </a:p>
          <a:p>
            <a:pPr marL="0" indent="0">
              <a:spcBef>
                <a:spcPts val="0"/>
              </a:spcBef>
              <a:buNone/>
            </a:pPr>
            <a:r>
              <a:rPr lang="en-US" dirty="0"/>
              <a:t>    sacrifices." </a:t>
            </a:r>
          </a:p>
          <a:p>
            <a:pPr marL="0" indent="0">
              <a:spcBef>
                <a:spcPts val="0"/>
              </a:spcBef>
              <a:buNone/>
            </a:pPr>
            <a:endParaRPr lang="en-US" sz="1200" dirty="0"/>
          </a:p>
          <a:p>
            <a:pPr>
              <a:spcBef>
                <a:spcPts val="0"/>
              </a:spcBef>
            </a:pPr>
            <a:r>
              <a:rPr lang="en-US" b="1" dirty="0"/>
              <a:t>Walking with Him in obedience</a:t>
            </a:r>
          </a:p>
          <a:p>
            <a:pPr marL="0" indent="0">
              <a:spcBef>
                <a:spcPts val="0"/>
              </a:spcBef>
              <a:buNone/>
            </a:pPr>
            <a:r>
              <a:rPr lang="en-US" dirty="0"/>
              <a:t>    Micah 6:8  He has told you, O man, what is good; and what</a:t>
            </a:r>
          </a:p>
          <a:p>
            <a:pPr marL="0" indent="0">
              <a:spcBef>
                <a:spcPts val="0"/>
              </a:spcBef>
              <a:buNone/>
            </a:pPr>
            <a:r>
              <a:rPr lang="en-US" dirty="0"/>
              <a:t>    does the </a:t>
            </a:r>
            <a:r>
              <a:rPr lang="en-US" cap="small" dirty="0">
                <a:effectLst/>
              </a:rPr>
              <a:t>LORD</a:t>
            </a:r>
            <a:r>
              <a:rPr lang="en-US" dirty="0"/>
              <a:t> require of you but to do justice, to love</a:t>
            </a:r>
          </a:p>
          <a:p>
            <a:pPr marL="0" indent="0">
              <a:spcBef>
                <a:spcPts val="0"/>
              </a:spcBef>
              <a:buNone/>
            </a:pPr>
            <a:r>
              <a:rPr lang="en-US" dirty="0"/>
              <a:t>    kindness, and to walk humbly with your God? </a:t>
            </a:r>
            <a:br>
              <a:rPr lang="en-US" dirty="0"/>
            </a:br>
            <a:endParaRPr lang="en-US" dirty="0"/>
          </a:p>
          <a:p>
            <a:pPr marL="0" indent="0">
              <a:buNone/>
            </a:pPr>
            <a:endParaRPr lang="en-US" b="1" dirty="0"/>
          </a:p>
        </p:txBody>
      </p:sp>
    </p:spTree>
    <p:extLst>
      <p:ext uri="{BB962C8B-B14F-4D97-AF65-F5344CB8AC3E}">
        <p14:creationId xmlns:p14="http://schemas.microsoft.com/office/powerpoint/2010/main" val="3603902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76588-1DE8-4B8A-930A-51CC7CE591DC}"/>
              </a:ext>
            </a:extLst>
          </p:cNvPr>
          <p:cNvSpPr>
            <a:spLocks noGrp="1"/>
          </p:cNvSpPr>
          <p:nvPr>
            <p:ph type="title"/>
          </p:nvPr>
        </p:nvSpPr>
        <p:spPr/>
        <p:txBody>
          <a:bodyPr/>
          <a:lstStyle/>
          <a:p>
            <a:r>
              <a:rPr lang="en-US" b="1" dirty="0"/>
              <a:t>OBEDIENCE REQUIRED</a:t>
            </a:r>
          </a:p>
        </p:txBody>
      </p:sp>
      <p:sp>
        <p:nvSpPr>
          <p:cNvPr id="3" name="Content Placeholder 2">
            <a:extLst>
              <a:ext uri="{FF2B5EF4-FFF2-40B4-BE49-F238E27FC236}">
                <a16:creationId xmlns:a16="http://schemas.microsoft.com/office/drawing/2014/main" id="{D1D3B260-0AF5-4B6A-A229-351998400D0F}"/>
              </a:ext>
            </a:extLst>
          </p:cNvPr>
          <p:cNvSpPr>
            <a:spLocks noGrp="1"/>
          </p:cNvSpPr>
          <p:nvPr>
            <p:ph idx="1"/>
          </p:nvPr>
        </p:nvSpPr>
        <p:spPr>
          <a:xfrm>
            <a:off x="-1" y="1060174"/>
            <a:ext cx="9143999" cy="5797825"/>
          </a:xfrm>
        </p:spPr>
        <p:txBody>
          <a:bodyPr>
            <a:normAutofit/>
          </a:bodyPr>
          <a:lstStyle/>
          <a:p>
            <a:r>
              <a:rPr lang="en-US" b="1" dirty="0"/>
              <a:t>Matthew 21:28-32  "But what do you think? A man had two sons, and he came to the first and said, 'Son, go work today in the vineyard.' "And he answered, 'I will not'; but afterward he regretted it and went. The man came to the second and said the same thing; and he answered, 'I </a:t>
            </a:r>
            <a:r>
              <a:rPr lang="en-US" b="1" i="1" dirty="0"/>
              <a:t>will,</a:t>
            </a:r>
            <a:r>
              <a:rPr lang="en-US" b="1" dirty="0"/>
              <a:t> sir'; but he did not go. Which of the two did the will of his father?" They said, "The first." Jesus said to them, "Truly I say to you that the tax collectors and prostitutes will get into the kingdom of God before you. For John came to you in the way of righteousness and you did not believe him; but the tax collectors and prostitutes did believe him; and you, seeing </a:t>
            </a:r>
            <a:r>
              <a:rPr lang="en-US" b="1" i="1" dirty="0"/>
              <a:t>this,</a:t>
            </a:r>
            <a:r>
              <a:rPr lang="en-US" b="1" dirty="0"/>
              <a:t> did not even feel remorse afterward so as to believe him. </a:t>
            </a:r>
          </a:p>
          <a:p>
            <a:r>
              <a:rPr lang="en-US" b="1" dirty="0"/>
              <a:t>God’s will is revealed to obedient disciples</a:t>
            </a:r>
          </a:p>
          <a:p>
            <a:endParaRPr lang="en-US" dirty="0"/>
          </a:p>
          <a:p>
            <a:endParaRPr lang="en-US" b="1" dirty="0"/>
          </a:p>
        </p:txBody>
      </p:sp>
    </p:spTree>
    <p:extLst>
      <p:ext uri="{BB962C8B-B14F-4D97-AF65-F5344CB8AC3E}">
        <p14:creationId xmlns:p14="http://schemas.microsoft.com/office/powerpoint/2010/main" val="2046163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243CE-3D63-4BCC-80A1-C2DA4C5E122B}"/>
              </a:ext>
            </a:extLst>
          </p:cNvPr>
          <p:cNvSpPr>
            <a:spLocks noGrp="1"/>
          </p:cNvSpPr>
          <p:nvPr>
            <p:ph type="title"/>
          </p:nvPr>
        </p:nvSpPr>
        <p:spPr>
          <a:xfrm>
            <a:off x="0" y="1"/>
            <a:ext cx="9144000" cy="1073426"/>
          </a:xfrm>
        </p:spPr>
        <p:txBody>
          <a:bodyPr/>
          <a:lstStyle/>
          <a:p>
            <a:r>
              <a:rPr lang="en-US" b="1" dirty="0"/>
              <a:t>PICKING AND CHOOSING</a:t>
            </a:r>
          </a:p>
        </p:txBody>
      </p:sp>
      <p:sp>
        <p:nvSpPr>
          <p:cNvPr id="3" name="Content Placeholder 2">
            <a:extLst>
              <a:ext uri="{FF2B5EF4-FFF2-40B4-BE49-F238E27FC236}">
                <a16:creationId xmlns:a16="http://schemas.microsoft.com/office/drawing/2014/main" id="{DA05B55D-F656-44B5-9DFB-C71335F7C95C}"/>
              </a:ext>
            </a:extLst>
          </p:cNvPr>
          <p:cNvSpPr>
            <a:spLocks noGrp="1"/>
          </p:cNvSpPr>
          <p:nvPr>
            <p:ph idx="1"/>
          </p:nvPr>
        </p:nvSpPr>
        <p:spPr>
          <a:xfrm>
            <a:off x="-1" y="1073428"/>
            <a:ext cx="9143999" cy="5784572"/>
          </a:xfrm>
        </p:spPr>
        <p:txBody>
          <a:bodyPr>
            <a:normAutofit lnSpcReduction="10000"/>
          </a:bodyPr>
          <a:lstStyle/>
          <a:p>
            <a:pPr>
              <a:lnSpc>
                <a:spcPct val="96000"/>
              </a:lnSpc>
              <a:spcBef>
                <a:spcPts val="300"/>
              </a:spcBef>
            </a:pPr>
            <a:r>
              <a:rPr lang="en-US" b="1" dirty="0"/>
              <a:t>God doesn’t give His commands so that we can pick and choose which ones we like</a:t>
            </a:r>
          </a:p>
          <a:p>
            <a:pPr>
              <a:lnSpc>
                <a:spcPct val="96000"/>
              </a:lnSpc>
              <a:spcBef>
                <a:spcPts val="300"/>
              </a:spcBef>
            </a:pPr>
            <a:r>
              <a:rPr lang="en-US" b="1" dirty="0"/>
              <a:t>Matthew 25:14-18  "For </a:t>
            </a:r>
            <a:r>
              <a:rPr lang="en-US" b="1" i="1" dirty="0"/>
              <a:t>it is</a:t>
            </a:r>
            <a:r>
              <a:rPr lang="en-US" b="1" dirty="0"/>
              <a:t> just like a man </a:t>
            </a:r>
            <a:r>
              <a:rPr lang="en-US" b="1" i="1" dirty="0"/>
              <a:t>about</a:t>
            </a:r>
            <a:r>
              <a:rPr lang="en-US" b="1" dirty="0"/>
              <a:t> to go on a journey, who called his own slaves and entrusted his possessions to them. To one he gave five talents, to another, two, and to another, one, each according to his own ability; and he went on his journey. Immediately the one who had received the five talents went and traded with them, and gained five more talents. In the same manner the one who </a:t>
            </a:r>
            <a:r>
              <a:rPr lang="en-US" b="1" i="1" dirty="0"/>
              <a:t>had received</a:t>
            </a:r>
            <a:r>
              <a:rPr lang="en-US" b="1" dirty="0"/>
              <a:t> the two </a:t>
            </a:r>
            <a:r>
              <a:rPr lang="en-US" b="1" i="1" dirty="0"/>
              <a:t>talents</a:t>
            </a:r>
            <a:r>
              <a:rPr lang="en-US" b="1" dirty="0"/>
              <a:t> gained two more. </a:t>
            </a:r>
            <a:br>
              <a:rPr lang="en-US" b="1" dirty="0"/>
            </a:br>
            <a:r>
              <a:rPr lang="en-US" b="1" dirty="0"/>
              <a:t>But he who received the one </a:t>
            </a:r>
            <a:r>
              <a:rPr lang="en-US" b="1" i="1" dirty="0"/>
              <a:t>talent</a:t>
            </a:r>
            <a:r>
              <a:rPr lang="en-US" b="1" dirty="0"/>
              <a:t> went away, and dug </a:t>
            </a:r>
            <a:r>
              <a:rPr lang="en-US" b="1" i="1" dirty="0"/>
              <a:t>a hole</a:t>
            </a:r>
            <a:r>
              <a:rPr lang="en-US" b="1" dirty="0"/>
              <a:t> in the ground and hid his master's money. </a:t>
            </a:r>
          </a:p>
          <a:p>
            <a:pPr marL="0" indent="0" algn="ctr">
              <a:lnSpc>
                <a:spcPct val="100000"/>
              </a:lnSpc>
              <a:spcBef>
                <a:spcPts val="0"/>
              </a:spcBef>
              <a:buNone/>
            </a:pPr>
            <a:r>
              <a:rPr lang="en-US" b="1" dirty="0"/>
              <a:t>GOD CARES WHAT WE DO WITH WHAT WE </a:t>
            </a:r>
          </a:p>
          <a:p>
            <a:pPr marL="0" indent="0" algn="ctr">
              <a:lnSpc>
                <a:spcPct val="100000"/>
              </a:lnSpc>
              <a:spcBef>
                <a:spcPts val="0"/>
              </a:spcBef>
              <a:buNone/>
            </a:pPr>
            <a:r>
              <a:rPr lang="en-US" b="1" dirty="0"/>
              <a:t>HAVE ALREADY BEEN GIVEN</a:t>
            </a:r>
          </a:p>
          <a:p>
            <a:endParaRPr lang="en-US" dirty="0"/>
          </a:p>
        </p:txBody>
      </p:sp>
    </p:spTree>
    <p:extLst>
      <p:ext uri="{BB962C8B-B14F-4D97-AF65-F5344CB8AC3E}">
        <p14:creationId xmlns:p14="http://schemas.microsoft.com/office/powerpoint/2010/main" val="389109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87994-7AE7-4829-8A12-B187F5D7CF3C}"/>
              </a:ext>
            </a:extLst>
          </p:cNvPr>
          <p:cNvSpPr>
            <a:spLocks noGrp="1"/>
          </p:cNvSpPr>
          <p:nvPr>
            <p:ph type="title"/>
          </p:nvPr>
        </p:nvSpPr>
        <p:spPr/>
        <p:txBody>
          <a:bodyPr/>
          <a:lstStyle/>
          <a:p>
            <a:r>
              <a:rPr lang="en-US" b="1" dirty="0"/>
              <a:t>THE REST OF THE STORY</a:t>
            </a:r>
          </a:p>
        </p:txBody>
      </p:sp>
      <p:sp>
        <p:nvSpPr>
          <p:cNvPr id="3" name="Content Placeholder 2">
            <a:extLst>
              <a:ext uri="{FF2B5EF4-FFF2-40B4-BE49-F238E27FC236}">
                <a16:creationId xmlns:a16="http://schemas.microsoft.com/office/drawing/2014/main" id="{AFDDEF6F-4480-425F-BEAD-6CC2B163422E}"/>
              </a:ext>
            </a:extLst>
          </p:cNvPr>
          <p:cNvSpPr>
            <a:spLocks noGrp="1"/>
          </p:cNvSpPr>
          <p:nvPr>
            <p:ph idx="1"/>
          </p:nvPr>
        </p:nvSpPr>
        <p:spPr>
          <a:xfrm>
            <a:off x="-1" y="1046922"/>
            <a:ext cx="9143999" cy="5811077"/>
          </a:xfrm>
        </p:spPr>
        <p:txBody>
          <a:bodyPr>
            <a:normAutofit fontScale="55000" lnSpcReduction="20000"/>
          </a:bodyPr>
          <a:lstStyle/>
          <a:p>
            <a:pPr>
              <a:lnSpc>
                <a:spcPct val="105000"/>
              </a:lnSpc>
              <a:spcBef>
                <a:spcPts val="0"/>
              </a:spcBef>
            </a:pPr>
            <a:r>
              <a:rPr lang="en-US" sz="4500" b="1" dirty="0"/>
              <a:t>Matthew 25:19-25 "Now after a long time the master of those slaves came and settled accounts with them. The one who had received the five talents came up and brought five more talents, saying, 'Master, you entrusted five talents to me. See, I have gained five more talents.' "His master said to him, 'Well done, good and faithful slave. You were faithful with a few things, I will put you in charge of many things; enter into the joy of your master.' Also the one who </a:t>
            </a:r>
            <a:r>
              <a:rPr lang="en-US" sz="4500" b="1" i="1" dirty="0"/>
              <a:t>had received</a:t>
            </a:r>
            <a:r>
              <a:rPr lang="en-US" sz="4500" b="1" dirty="0"/>
              <a:t> the two talents came up and said, 'Master, you entrusted two talents to me. See, I have gained two more talents.’ His master said to him, 'Well done, good and faithful slave. You were faithful with a few things, I will put you in charge of many things; enter into the joy of your master.' And the one also who had received the one talent came up and said, 'Master, I knew you to be a hard man, reaping where you did not sow and gathering where you scattered no </a:t>
            </a:r>
            <a:r>
              <a:rPr lang="en-US" sz="4500" b="1" i="1" dirty="0"/>
              <a:t>seed.</a:t>
            </a:r>
            <a:r>
              <a:rPr lang="en-US" sz="4500" b="1" dirty="0"/>
              <a:t>  'And I was afraid, and went away and hid your talent in the ground. See, you have what is yours.' </a:t>
            </a:r>
          </a:p>
          <a:p>
            <a:endParaRPr lang="en-US" dirty="0"/>
          </a:p>
        </p:txBody>
      </p:sp>
    </p:spTree>
    <p:extLst>
      <p:ext uri="{BB962C8B-B14F-4D97-AF65-F5344CB8AC3E}">
        <p14:creationId xmlns:p14="http://schemas.microsoft.com/office/powerpoint/2010/main" val="3405543250"/>
      </p:ext>
    </p:extLst>
  </p:cSld>
  <p:clrMapOvr>
    <a:masterClrMapping/>
  </p:clrMapOvr>
</p:sld>
</file>

<file path=ppt/theme/theme1.xml><?xml version="1.0" encoding="utf-8"?>
<a:theme xmlns:a="http://schemas.openxmlformats.org/drawingml/2006/main" name="Office Theme">
  <a:themeElements>
    <a:clrScheme name="Custom 10">
      <a:dk1>
        <a:srgbClr val="000000"/>
      </a:dk1>
      <a:lt1>
        <a:srgbClr val="FFFFFF"/>
      </a:lt1>
      <a:dk2>
        <a:srgbClr val="637052"/>
      </a:dk2>
      <a:lt2>
        <a:srgbClr val="FFFFCC"/>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2743</TotalTime>
  <Words>1714</Words>
  <Application>Microsoft Office PowerPoint</Application>
  <PresentationFormat>On-screen Show (4:3)</PresentationFormat>
  <Paragraphs>84</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Calibri Light</vt:lpstr>
      <vt:lpstr>Corbel</vt:lpstr>
      <vt:lpstr>Tempus Sans ITC</vt:lpstr>
      <vt:lpstr>Wingdings</vt:lpstr>
      <vt:lpstr>Office Theme</vt:lpstr>
      <vt:lpstr> </vt:lpstr>
      <vt:lpstr>ABOUT THIS CLASS</vt:lpstr>
      <vt:lpstr>VERSE FOR THE JOURNEY</vt:lpstr>
      <vt:lpstr>GOD DOESN’T CHANGE</vt:lpstr>
      <vt:lpstr>SACRIFICES GOD LOVES</vt:lpstr>
      <vt:lpstr>GOD VALUES….</vt:lpstr>
      <vt:lpstr>OBEDIENCE REQUIRED</vt:lpstr>
      <vt:lpstr>PICKING AND CHOOSING</vt:lpstr>
      <vt:lpstr>THE REST OF THE STORY</vt:lpstr>
      <vt:lpstr>GOD IS WORKING</vt:lpstr>
      <vt:lpstr>GOD ASKS US TO WORK WITH HIM</vt:lpstr>
      <vt:lpstr>LEARNING BY EXPERIENCE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JoLynn Gower</dc:creator>
  <cp:lastModifiedBy>Gower</cp:lastModifiedBy>
  <cp:revision>25</cp:revision>
  <cp:lastPrinted>2021-01-04T23:51:48Z</cp:lastPrinted>
  <dcterms:created xsi:type="dcterms:W3CDTF">2020-12-14T20:49:15Z</dcterms:created>
  <dcterms:modified xsi:type="dcterms:W3CDTF">2021-01-12T17:15:10Z</dcterms:modified>
</cp:coreProperties>
</file>