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8" r:id="rId11"/>
    <p:sldId id="259" r:id="rId12"/>
    <p:sldId id="270" r:id="rId13"/>
    <p:sldId id="271"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4/13/2021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dirty="0"/>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85554"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13</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BUT HE/SHE PRAYED THE PRAYER</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t>Romans 3:23 …</a:t>
            </a:r>
            <a:r>
              <a:rPr lang="en-US" dirty="0"/>
              <a:t>for all have sinned and fall short of the glory of God…</a:t>
            </a:r>
          </a:p>
          <a:p>
            <a:pPr>
              <a:spcBef>
                <a:spcPts val="0"/>
              </a:spcBef>
            </a:pPr>
            <a:r>
              <a:rPr lang="en-US" b="1" dirty="0"/>
              <a:t> Romans 6:23 </a:t>
            </a:r>
            <a:r>
              <a:rPr lang="en-US" dirty="0"/>
              <a:t>For the wages of sin is death, but the free gift of God is eternal life in Christ Jesus our Lord. </a:t>
            </a:r>
          </a:p>
          <a:p>
            <a:pPr>
              <a:spcBef>
                <a:spcPts val="0"/>
              </a:spcBef>
            </a:pPr>
            <a:r>
              <a:rPr lang="en-US" dirty="0"/>
              <a:t> </a:t>
            </a:r>
            <a:r>
              <a:rPr lang="en-US" b="1" dirty="0"/>
              <a:t>Romans 5:8 </a:t>
            </a:r>
            <a:r>
              <a:rPr lang="en-US" dirty="0"/>
              <a:t> But God demonstrates His own love toward us, in that while we were yet sinners, Christ died for us. </a:t>
            </a:r>
          </a:p>
          <a:p>
            <a:pPr>
              <a:spcBef>
                <a:spcPts val="0"/>
              </a:spcBef>
            </a:pPr>
            <a:r>
              <a:rPr lang="en-US" b="1" dirty="0"/>
              <a:t> Romans 10:9-10 …</a:t>
            </a:r>
            <a:r>
              <a:rPr lang="en-US" dirty="0"/>
              <a:t>that if you confess with your mouth Jesus </a:t>
            </a:r>
            <a:r>
              <a:rPr lang="en-US" i="1" dirty="0"/>
              <a:t>as</a:t>
            </a:r>
            <a:r>
              <a:rPr lang="en-US" dirty="0"/>
              <a:t> Lord, and believe in your heart that God raised Him from the dead, you will be saved; </a:t>
            </a:r>
            <a:br>
              <a:rPr lang="en-US" dirty="0"/>
            </a:br>
            <a:r>
              <a:rPr lang="en-US" dirty="0"/>
              <a:t>for with the heart a person believes, resulting in righteousness, and with the mouth he confesses, resulting in salvation.</a:t>
            </a:r>
          </a:p>
          <a:p>
            <a:pPr>
              <a:spcBef>
                <a:spcPts val="0"/>
              </a:spcBef>
            </a:pPr>
            <a:r>
              <a:rPr lang="en-US" dirty="0"/>
              <a:t>Saying words doesn’t save you—there must also be a heart belief</a:t>
            </a:r>
            <a:br>
              <a:rPr lang="en-US" dirty="0"/>
            </a:br>
            <a:br>
              <a:rPr lang="en-US" dirty="0"/>
            </a:br>
            <a:r>
              <a:rPr lang="en-US" dirty="0"/>
              <a:t> </a:t>
            </a:r>
            <a:br>
              <a:rPr lang="en-US" dirty="0"/>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7</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 (LAST) TRUMPET</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b="1" dirty="0"/>
              <a:t>Revelation 11:18  </a:t>
            </a:r>
            <a:r>
              <a:rPr lang="en-US" dirty="0"/>
              <a:t>"And the nations were enraged, and Your wrath came, and the time </a:t>
            </a:r>
            <a:r>
              <a:rPr lang="en-US" i="1" dirty="0"/>
              <a:t>came</a:t>
            </a:r>
            <a:r>
              <a:rPr lang="en-US" dirty="0"/>
              <a:t> for the dead to be judged, and </a:t>
            </a:r>
            <a:r>
              <a:rPr lang="en-US" i="1" dirty="0"/>
              <a:t>the time</a:t>
            </a:r>
            <a:r>
              <a:rPr lang="en-US" dirty="0"/>
              <a:t> to reward Your bond-servants the prophets and the saints and those who fear Your name, the small and the great, and to destroy those who destroy the earth." </a:t>
            </a:r>
          </a:p>
          <a:p>
            <a:pPr>
              <a:lnSpc>
                <a:spcPct val="86000"/>
              </a:lnSpc>
              <a:spcBef>
                <a:spcPts val="100"/>
              </a:spcBef>
            </a:pPr>
            <a:r>
              <a:rPr lang="en-US" b="1" dirty="0"/>
              <a:t>2 Corinthians 5:6-10…</a:t>
            </a:r>
            <a:r>
              <a:rPr lang="en-US" dirty="0"/>
              <a:t>being always of good </a:t>
            </a:r>
            <a:r>
              <a:rPr lang="en-US" spc="-150" dirty="0"/>
              <a:t>courage</a:t>
            </a:r>
            <a:r>
              <a:rPr lang="en-US" dirty="0"/>
              <a:t> and knowing that while we are at home in the body we are absent from the Lord— for we walk by faith, not by sight— we are of good </a:t>
            </a:r>
            <a:r>
              <a:rPr lang="en-US" spc="-150" dirty="0"/>
              <a:t>courage, I say, </a:t>
            </a:r>
            <a:r>
              <a:rPr lang="en-US" dirty="0"/>
              <a:t>and prefer rather to be absent from the body and to be at home with the Lord. Therefore we also have as our ambition, whether at home or absent, to be pleasing to Him. For we must all appear before the judgment seat of Christ, so that </a:t>
            </a:r>
            <a:r>
              <a:rPr lang="en-US" spc="-150" dirty="0"/>
              <a:t>each one may be </a:t>
            </a:r>
            <a:r>
              <a:rPr lang="en-US" dirty="0"/>
              <a:t>recompensed for his deeds in the body, according to what he has done, whether good or bad. </a:t>
            </a:r>
            <a:br>
              <a:rPr lang="en-US" dirty="0"/>
            </a:br>
            <a:endParaRPr lang="en-US" dirty="0"/>
          </a:p>
          <a:p>
            <a:pPr>
              <a:lnSpc>
                <a:spcPct val="86000"/>
              </a:lnSpc>
              <a:spcBef>
                <a:spcPts val="1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REWARD</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spcBef>
                <a:spcPts val="100"/>
              </a:spcBef>
            </a:pP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 done in relationship with Jesus will be rewarded</a:t>
            </a:r>
          </a:p>
          <a:p>
            <a:pPr>
              <a:spcBef>
                <a:spcPts val="100"/>
              </a:spcBef>
            </a:pPr>
            <a:r>
              <a:rPr lang="en-US" b="1" dirty="0"/>
              <a:t>1 Corinthians 3:10-15 </a:t>
            </a:r>
            <a:r>
              <a:rPr lang="en-US" dirty="0"/>
              <a:t> According to the grace of God which was given to me, like a wise master builder I laid a foundation, and another is building on it. But each man must be careful how he builds on it. For no man can lay a foundation other than the one which is laid, which is Jesus Christ. Now if any man builds on the foundation with gold, silver, precious stones, wood, hay, straw, each man's work will become evident; for the day will show it because it is </a:t>
            </a:r>
            <a:r>
              <a:rPr lang="en-US" i="1" dirty="0"/>
              <a:t>to be</a:t>
            </a:r>
            <a:r>
              <a:rPr lang="en-US" dirty="0"/>
              <a:t> revealed with fire, and the fire itself will test the quality of each man's work. If any man's work which he has built on it remains, he will receive a reward. If any man's work is burned up, he will suffer loss; but he himself will be saved, yet so as through fire.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0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9C75-B442-4BDB-9743-2BF3FAF410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E04A63-2FF7-4753-B189-6D17BB036B2D}"/>
              </a:ext>
            </a:extLst>
          </p:cNvPr>
          <p:cNvSpPr>
            <a:spLocks noGrp="1"/>
          </p:cNvSpPr>
          <p:nvPr>
            <p:ph idx="1"/>
          </p:nvPr>
        </p:nvSpPr>
        <p:spPr/>
        <p:txBody>
          <a:bodyPr>
            <a:normAutofit/>
          </a:bodyPr>
          <a:lstStyle/>
          <a:p>
            <a:pPr marL="0" indent="0" algn="ctr">
              <a:buNone/>
            </a:pPr>
            <a:endParaRPr lang="en-US" sz="1600" dirty="0"/>
          </a:p>
          <a:p>
            <a:pPr marL="0" indent="0" algn="ctr">
              <a:buNone/>
            </a:pPr>
            <a:r>
              <a:rPr lang="en-US" sz="3600" dirty="0"/>
              <a:t>TO HAVE SAVING FAITH,</a:t>
            </a:r>
          </a:p>
          <a:p>
            <a:pPr marL="0" indent="0" algn="ctr">
              <a:buNone/>
            </a:pPr>
            <a:r>
              <a:rPr lang="en-US" sz="3600" dirty="0"/>
              <a:t>WE MUST HAVE A RELATIONSHIP</a:t>
            </a:r>
          </a:p>
          <a:p>
            <a:pPr marL="0" indent="0" algn="ctr">
              <a:buNone/>
            </a:pPr>
            <a:r>
              <a:rPr lang="en-US" sz="3600" dirty="0"/>
              <a:t>WITH JESUS THAT IS</a:t>
            </a:r>
          </a:p>
          <a:p>
            <a:pPr marL="0" indent="0" algn="ctr">
              <a:buNone/>
            </a:pPr>
            <a:r>
              <a:rPr lang="en-US" sz="3600" dirty="0"/>
              <a:t>EVIDENCED BY DOING</a:t>
            </a:r>
          </a:p>
          <a:p>
            <a:pPr marL="0" indent="0" algn="ctr">
              <a:buNone/>
            </a:pPr>
            <a:r>
              <a:rPr lang="en-US" sz="3600" dirty="0"/>
              <a:t>THE WORK HE HAS</a:t>
            </a:r>
          </a:p>
          <a:p>
            <a:pPr marL="0" indent="0" algn="ctr">
              <a:buNone/>
            </a:pPr>
            <a:r>
              <a:rPr lang="en-US" sz="3600" dirty="0"/>
              <a:t>CALLED US TO PERFORM</a:t>
            </a:r>
          </a:p>
        </p:txBody>
      </p:sp>
    </p:spTree>
    <p:extLst>
      <p:ext uri="{BB962C8B-B14F-4D97-AF65-F5344CB8AC3E}">
        <p14:creationId xmlns:p14="http://schemas.microsoft.com/office/powerpoint/2010/main" val="205308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spcBef>
                <a:spcPts val="400"/>
              </a:spcBef>
            </a:pPr>
            <a:r>
              <a:rPr lang="en-US" b="1" dirty="0"/>
              <a:t>Hebrews </a:t>
            </a:r>
            <a:r>
              <a:rPr lang="en-US" b="1" spc="-150" dirty="0"/>
              <a:t>2:10-11 </a:t>
            </a:r>
            <a:r>
              <a:rPr lang="en-US" spc="-150" dirty="0"/>
              <a:t>For it </a:t>
            </a:r>
            <a:r>
              <a:rPr lang="en-US" dirty="0"/>
              <a:t>was fitting for Him, for whom are all things</a:t>
            </a:r>
            <a:r>
              <a:rPr lang="en-US" spc="-150" dirty="0"/>
              <a:t>, and through whom </a:t>
            </a:r>
            <a:r>
              <a:rPr lang="en-US" dirty="0"/>
              <a:t>are all things, in bring-</a:t>
            </a:r>
            <a:r>
              <a:rPr lang="en-US" dirty="0" err="1"/>
              <a:t>ing</a:t>
            </a:r>
            <a:r>
              <a:rPr lang="en-US" dirty="0"/>
              <a:t> many sons to glory, to perfect the author of their salvation through sufferings</a:t>
            </a:r>
            <a:r>
              <a:rPr lang="en-US" spc="-150" dirty="0"/>
              <a:t>. For b</a:t>
            </a:r>
            <a:r>
              <a:rPr lang="en-US" dirty="0"/>
              <a:t>ot</a:t>
            </a:r>
            <a:r>
              <a:rPr lang="en-US" spc="-150" dirty="0"/>
              <a:t>h </a:t>
            </a:r>
            <a:r>
              <a:rPr lang="en-US" dirty="0"/>
              <a:t>He</a:t>
            </a:r>
            <a:r>
              <a:rPr lang="en-US" spc="-150" dirty="0"/>
              <a:t> who </a:t>
            </a:r>
            <a:r>
              <a:rPr lang="en-US" dirty="0"/>
              <a:t>sanctifies and those who are sanctified are </a:t>
            </a:r>
            <a:r>
              <a:rPr lang="en-US" spc="-150" dirty="0"/>
              <a:t>all from one </a:t>
            </a:r>
            <a:r>
              <a:rPr lang="en-US" i="1" dirty="0"/>
              <a:t>Father;</a:t>
            </a:r>
            <a:r>
              <a:rPr lang="en-US" dirty="0"/>
              <a:t> for which reason He</a:t>
            </a:r>
            <a:r>
              <a:rPr lang="en-US" spc="-150" dirty="0"/>
              <a:t> is not </a:t>
            </a:r>
            <a:r>
              <a:rPr lang="en-US" dirty="0"/>
              <a:t>ashamed to call them brethren...</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GOOD WORKS</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58982"/>
            <a:ext cx="9143999" cy="5999018"/>
          </a:xfrm>
        </p:spPr>
        <p:txBody>
          <a:bodyPr>
            <a:noAutofit/>
          </a:bodyPr>
          <a:lstStyle/>
          <a:p>
            <a:pPr>
              <a:lnSpc>
                <a:spcPct val="88000"/>
              </a:lnSpc>
              <a:spcBef>
                <a:spcPts val="0"/>
              </a:spcBef>
            </a:pPr>
            <a:r>
              <a:rPr lang="en-US" b="1" dirty="0"/>
              <a:t>Matthew 25:31-33 </a:t>
            </a:r>
            <a:r>
              <a:rPr lang="en-US" dirty="0"/>
              <a:t>But when the Son of Man comes in His glory</a:t>
            </a:r>
            <a:r>
              <a:rPr lang="en-US" spc="-150" dirty="0"/>
              <a:t>, and all the </a:t>
            </a:r>
            <a:r>
              <a:rPr lang="en-US" dirty="0"/>
              <a:t>angels with Him, then He will sit on His glorious throne. All the nations will be gathered before Him; He will separate them </a:t>
            </a:r>
            <a:r>
              <a:rPr lang="en-US" spc="-150" dirty="0"/>
              <a:t>from one </a:t>
            </a:r>
            <a:r>
              <a:rPr lang="en-US" dirty="0"/>
              <a:t>another, as the shepherd separates the sheep from the goats; He will put the shee</a:t>
            </a:r>
            <a:r>
              <a:rPr lang="en-US" spc="-150" dirty="0"/>
              <a:t>p on </a:t>
            </a:r>
            <a:r>
              <a:rPr lang="en-US" dirty="0"/>
              <a:t>His right</a:t>
            </a:r>
            <a:r>
              <a:rPr lang="en-US" spc="-150" dirty="0"/>
              <a:t>, and the </a:t>
            </a:r>
            <a:r>
              <a:rPr lang="en-US" dirty="0"/>
              <a:t>goats on the left. </a:t>
            </a:r>
          </a:p>
          <a:p>
            <a:pPr>
              <a:lnSpc>
                <a:spcPct val="88000"/>
              </a:lnSpc>
              <a:spcBef>
                <a:spcPts val="0"/>
              </a:spcBef>
            </a:pPr>
            <a:r>
              <a:rPr lang="en-US" b="1" dirty="0"/>
              <a:t>Revelation 20:6 </a:t>
            </a:r>
            <a:r>
              <a:rPr lang="en-US" dirty="0"/>
              <a:t>Blessed </a:t>
            </a:r>
            <a:r>
              <a:rPr lang="en-US" spc="-150" dirty="0"/>
              <a:t>and holy is </a:t>
            </a:r>
            <a:r>
              <a:rPr lang="en-US" dirty="0"/>
              <a:t>the one who has a part in the first resurrection; over these the second death has no power, but they will be priests of God and of Christ and will reign with Him for a thousand years. </a:t>
            </a:r>
          </a:p>
          <a:p>
            <a:pPr>
              <a:lnSpc>
                <a:spcPct val="88000"/>
              </a:lnSpc>
              <a:spcBef>
                <a:spcPts val="0"/>
              </a:spcBef>
            </a:pPr>
            <a:r>
              <a:rPr lang="en-US" b="1" dirty="0"/>
              <a:t>Ephesians 2:8-10 </a:t>
            </a:r>
            <a:r>
              <a:rPr lang="en-US" dirty="0"/>
              <a:t> For by grace you have been saved through faith; and that not of yourselves, </a:t>
            </a:r>
            <a:r>
              <a:rPr lang="en-US" i="1" dirty="0"/>
              <a:t>it is</a:t>
            </a:r>
            <a:r>
              <a:rPr lang="en-US" dirty="0"/>
              <a:t> the gift of God; not as a result of works, so that no one may boast. For we are His workmanship, created in Christ Jesus for good works, which God prepared beforehand so that we would walk in them.</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CONFLICT WITH JAMES?</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900545"/>
            <a:ext cx="9143999" cy="5957455"/>
          </a:xfrm>
        </p:spPr>
        <p:txBody>
          <a:bodyPr>
            <a:normAutofit/>
          </a:bodyPr>
          <a:lstStyle/>
          <a:p>
            <a:pPr>
              <a:lnSpc>
                <a:spcPct val="95000"/>
              </a:lnSpc>
              <a:spcBef>
                <a:spcPts val="200"/>
              </a:spcBef>
            </a:pPr>
            <a:r>
              <a:rPr lang="en-US" b="1" dirty="0"/>
              <a:t>James 2:14-20 </a:t>
            </a:r>
            <a:r>
              <a:rPr lang="en-US" dirty="0"/>
              <a:t> What use is it, my brethren, if someone says he has faith but he has no works? Can that faith save him? If a brother or sister is without clothing and in need of daily food, and one of you says to them, "Go in peace, be warmed and be filled," and yet you do not give them what is necessary for </a:t>
            </a:r>
            <a:r>
              <a:rPr lang="en-US" i="1" dirty="0"/>
              <a:t>their</a:t>
            </a:r>
            <a:r>
              <a:rPr lang="en-US" dirty="0"/>
              <a:t> body, what use is that? Even so faith, if it has no works, is dead, </a:t>
            </a:r>
            <a:r>
              <a:rPr lang="en-US" i="1" dirty="0"/>
              <a:t>being</a:t>
            </a:r>
            <a:r>
              <a:rPr lang="en-US" dirty="0"/>
              <a:t> by itself. But someone may </a:t>
            </a:r>
            <a:r>
              <a:rPr lang="en-US" i="1" dirty="0"/>
              <a:t>well</a:t>
            </a:r>
            <a:r>
              <a:rPr lang="en-US" dirty="0"/>
              <a:t> say, "You have faith and I have works; show me your faith without the works, and I will show you my faith by my works." You believe that God is one. You do well; the demons also believe, and shudder. But are you willing to recognize, you foolish fellow, that faith without works is useless? </a:t>
            </a:r>
          </a:p>
          <a:p>
            <a:pPr>
              <a:lnSpc>
                <a:spcPct val="95000"/>
              </a:lnSpc>
              <a:spcBef>
                <a:spcPts val="2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BELIEF vs SAVING FAITH</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967410"/>
            <a:ext cx="9143999" cy="5890589"/>
          </a:xfrm>
        </p:spPr>
        <p:txBody>
          <a:bodyPr>
            <a:noAutofit/>
          </a:bodyPr>
          <a:lstStyle/>
          <a:p>
            <a:pPr>
              <a:spcBef>
                <a:spcPts val="300"/>
              </a:spcBef>
            </a:pPr>
            <a:r>
              <a:rPr lang="en-US" dirty="0"/>
              <a:t>Faith includes the element of belief, but they are not one and the same.</a:t>
            </a:r>
          </a:p>
          <a:p>
            <a:pPr>
              <a:spcBef>
                <a:spcPts val="300"/>
              </a:spcBef>
            </a:pPr>
            <a:r>
              <a:rPr lang="en-US" u="none" strike="noStrike" dirty="0">
                <a:solidFill>
                  <a:schemeClr val="accent2">
                    <a:lumMod val="50000"/>
                  </a:schemeClr>
                </a:solidFill>
                <a:effectLst/>
              </a:rPr>
              <a:t>First you must believe that God exists</a:t>
            </a:r>
          </a:p>
          <a:p>
            <a:pPr>
              <a:spcBef>
                <a:spcPts val="300"/>
              </a:spcBef>
            </a:pPr>
            <a:r>
              <a:rPr lang="en-US" b="1" dirty="0"/>
              <a:t>Hebrews 11:6  </a:t>
            </a:r>
            <a:r>
              <a:rPr lang="en-US" dirty="0"/>
              <a:t>And without faith it is impossible to please</a:t>
            </a:r>
            <a:r>
              <a:rPr lang="en-US" spc="-150" dirty="0"/>
              <a:t> </a:t>
            </a:r>
            <a:r>
              <a:rPr lang="en-US" i="1" spc="-150" dirty="0"/>
              <a:t>Him,</a:t>
            </a:r>
            <a:r>
              <a:rPr lang="en-US" spc="-150" dirty="0"/>
              <a:t> </a:t>
            </a:r>
            <a:r>
              <a:rPr lang="en-US" dirty="0"/>
              <a:t>for he who comes to God must believe that </a:t>
            </a:r>
            <a:r>
              <a:rPr lang="en-US" b="1" dirty="0"/>
              <a:t>He is </a:t>
            </a:r>
            <a:r>
              <a:rPr lang="en-US" dirty="0"/>
              <a:t>and </a:t>
            </a:r>
            <a:r>
              <a:rPr lang="en-US" i="1" dirty="0"/>
              <a:t>that</a:t>
            </a:r>
            <a:r>
              <a:rPr lang="en-US" dirty="0"/>
              <a:t> He </a:t>
            </a:r>
            <a:r>
              <a:rPr lang="en-US" spc="-150" dirty="0"/>
              <a:t>is a </a:t>
            </a:r>
            <a:r>
              <a:rPr lang="en-US" dirty="0"/>
              <a:t>rewarde</a:t>
            </a:r>
            <a:r>
              <a:rPr lang="en-US" spc="-150" dirty="0"/>
              <a:t>r </a:t>
            </a:r>
            <a:r>
              <a:rPr lang="en-US" dirty="0"/>
              <a:t>of those who seek Him. </a:t>
            </a:r>
          </a:p>
          <a:p>
            <a:pPr>
              <a:spcBef>
                <a:spcPts val="300"/>
              </a:spcBef>
            </a:pPr>
            <a:r>
              <a:rPr lang="en-US" b="1" dirty="0"/>
              <a:t>Hebrews 11:1 </a:t>
            </a:r>
            <a:r>
              <a:rPr lang="en-US" dirty="0"/>
              <a:t>Now faith is the assurance of </a:t>
            </a:r>
            <a:r>
              <a:rPr lang="en-US" i="1" dirty="0"/>
              <a:t>things</a:t>
            </a:r>
            <a:r>
              <a:rPr lang="en-US" dirty="0"/>
              <a:t> hoped for, the conviction of things not seen. </a:t>
            </a:r>
          </a:p>
          <a:p>
            <a:pPr>
              <a:spcBef>
                <a:spcPts val="300"/>
              </a:spcBef>
            </a:pPr>
            <a:r>
              <a:rPr lang="en-US" dirty="0"/>
              <a:t>Assurance: </a:t>
            </a:r>
            <a:r>
              <a:rPr lang="en-US" i="1" dirty="0" err="1"/>
              <a:t>hupostasis</a:t>
            </a:r>
            <a:r>
              <a:rPr lang="en-US" i="1" dirty="0"/>
              <a:t>: </a:t>
            </a:r>
            <a:r>
              <a:rPr lang="en-US" dirty="0"/>
              <a:t>steady support</a:t>
            </a:r>
          </a:p>
          <a:p>
            <a:pPr>
              <a:spcBef>
                <a:spcPts val="300"/>
              </a:spcBef>
            </a:pPr>
            <a:r>
              <a:rPr lang="en-US" dirty="0"/>
              <a:t>Conviction: </a:t>
            </a:r>
            <a:r>
              <a:rPr lang="en-US" i="1" dirty="0" err="1"/>
              <a:t>elegchos</a:t>
            </a:r>
            <a:r>
              <a:rPr lang="en-US" i="1" dirty="0"/>
              <a:t>:  </a:t>
            </a:r>
            <a:r>
              <a:rPr lang="en-US" dirty="0"/>
              <a:t>the proof or evidence</a:t>
            </a:r>
          </a:p>
          <a:p>
            <a:pPr>
              <a:spcBef>
                <a:spcPts val="300"/>
              </a:spcBef>
            </a:pPr>
            <a:r>
              <a:rPr lang="en-US" dirty="0"/>
              <a:t>James position: If you have saving faith, you will be found doing the things that God has for you to do. Doing them doesn’t save you; you do them because you are saved</a:t>
            </a: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WHO BELIEVES IN JESUS?</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1060174"/>
            <a:ext cx="9143999" cy="5797825"/>
          </a:xfrm>
        </p:spPr>
        <p:txBody>
          <a:bodyPr>
            <a:noAutofit/>
          </a:bodyPr>
          <a:lstStyle/>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Un</a:t>
            </a:r>
            <a:r>
              <a:rPr lang="en-US" dirty="0">
                <a:solidFill>
                  <a:schemeClr val="accent2">
                    <a:lumMod val="50000"/>
                  </a:schemeClr>
                </a:solidFill>
              </a:rPr>
              <a:t>itarian Universalist</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Islam</a:t>
            </a:r>
          </a:p>
          <a:p>
            <a:pPr>
              <a:spcBef>
                <a:spcPts val="300"/>
              </a:spcBef>
            </a:pPr>
            <a:r>
              <a:rPr lang="en-US" dirty="0">
                <a:solidFill>
                  <a:schemeClr val="accent2">
                    <a:lumMod val="50000"/>
                  </a:schemeClr>
                </a:solidFill>
              </a:rPr>
              <a:t>New Age</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Buddhism</a:t>
            </a:r>
          </a:p>
          <a:p>
            <a:pPr>
              <a:spcBef>
                <a:spcPts val="300"/>
              </a:spcBef>
            </a:pPr>
            <a:r>
              <a:rPr lang="en-US" dirty="0">
                <a:solidFill>
                  <a:schemeClr val="accent2">
                    <a:lumMod val="50000"/>
                  </a:schemeClr>
                </a:solidFill>
              </a:rPr>
              <a:t>Arianism</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Bahai</a:t>
            </a:r>
          </a:p>
          <a:p>
            <a:pPr>
              <a:spcBef>
                <a:spcPts val="300"/>
              </a:spcBef>
            </a:pPr>
            <a:r>
              <a:rPr lang="en-US" dirty="0">
                <a:solidFill>
                  <a:schemeClr val="accent2">
                    <a:lumMod val="50000"/>
                  </a:schemeClr>
                </a:solidFill>
              </a:rPr>
              <a:t>Christadelphians</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Gnosticism</a:t>
            </a:r>
          </a:p>
          <a:p>
            <a:pPr>
              <a:spcBef>
                <a:spcPts val="300"/>
              </a:spcBef>
            </a:pPr>
            <a:r>
              <a:rPr lang="en-US" dirty="0">
                <a:solidFill>
                  <a:schemeClr val="accent2">
                    <a:lumMod val="50000"/>
                  </a:schemeClr>
                </a:solidFill>
              </a:rPr>
              <a:t>Hinduism</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Jehovah’s Witnesses</a:t>
            </a:r>
          </a:p>
          <a:p>
            <a:pPr>
              <a:spcBef>
                <a:spcPts val="300"/>
              </a:spcBef>
            </a:pPr>
            <a:r>
              <a:rPr lang="en-US" dirty="0">
                <a:solidFill>
                  <a:schemeClr val="accent2">
                    <a:lumMod val="50000"/>
                  </a:schemeClr>
                </a:solidFill>
              </a:rPr>
              <a:t>Mormons</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Christian Science</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Jews</a:t>
            </a:r>
          </a:p>
        </p:txBody>
      </p:sp>
      <p:sp>
        <p:nvSpPr>
          <p:cNvPr id="4" name="Right Brace 3">
            <a:extLst>
              <a:ext uri="{FF2B5EF4-FFF2-40B4-BE49-F238E27FC236}">
                <a16:creationId xmlns:a16="http://schemas.microsoft.com/office/drawing/2014/main" id="{7AE9BE8E-9ACF-4B92-94C2-7EADA524A26E}"/>
              </a:ext>
            </a:extLst>
          </p:cNvPr>
          <p:cNvSpPr/>
          <p:nvPr/>
        </p:nvSpPr>
        <p:spPr>
          <a:xfrm>
            <a:off x="4571999" y="1260763"/>
            <a:ext cx="429491" cy="5181601"/>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6442F2B-A40B-43E3-9809-A8DEBFCBC5BE}"/>
              </a:ext>
            </a:extLst>
          </p:cNvPr>
          <p:cNvSpPr txBox="1"/>
          <p:nvPr/>
        </p:nvSpPr>
        <p:spPr>
          <a:xfrm>
            <a:off x="5278583" y="2189018"/>
            <a:ext cx="3865416" cy="3170099"/>
          </a:xfrm>
          <a:prstGeom prst="rect">
            <a:avLst/>
          </a:prstGeom>
          <a:noFill/>
        </p:spPr>
        <p:txBody>
          <a:bodyPr wrap="square" rtlCol="0">
            <a:spAutoFit/>
          </a:bodyPr>
          <a:lstStyle/>
          <a:p>
            <a:r>
              <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ARE THESE </a:t>
            </a:r>
          </a:p>
          <a:p>
            <a:r>
              <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PEOPLE SAVED BECAUSE THEY BELIEVE IN </a:t>
            </a:r>
          </a:p>
          <a:p>
            <a:r>
              <a:rPr lang="en-US" sz="4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JESUS?</a:t>
            </a: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TEAMWORK</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lnSpcReduction="10000"/>
          </a:bodyPr>
          <a:lstStyle/>
          <a:p>
            <a:pPr>
              <a:lnSpc>
                <a:spcPct val="98000"/>
              </a:lnSpc>
              <a:spcBef>
                <a:spcPts val="300"/>
              </a:spcBef>
            </a:pPr>
            <a:r>
              <a:rPr lang="en-US" b="1" dirty="0"/>
              <a:t>1 Corinthians 3:5-9  </a:t>
            </a:r>
            <a:r>
              <a:rPr lang="en-US" dirty="0"/>
              <a:t>What then is Apollos? And what is Paul? Servants through whom you believed, even as the Lord gave </a:t>
            </a:r>
            <a:r>
              <a:rPr lang="en-US" i="1" dirty="0"/>
              <a:t>opportunity</a:t>
            </a:r>
            <a:r>
              <a:rPr lang="en-US" dirty="0"/>
              <a:t> to each one. I planted, Apollos watered, but God was causing the growth. So then neither the one who plants nor the one who waters is anything, but God who causes the growth. Now he who plants and he who waters are one; but each will receive his own reward according to his own labor. For we are God's fellow workers; you are God's field, God's building. </a:t>
            </a:r>
          </a:p>
          <a:p>
            <a:pPr>
              <a:lnSpc>
                <a:spcPct val="98000"/>
              </a:lnSpc>
              <a:spcBef>
                <a:spcPts val="300"/>
              </a:spcBef>
            </a:pPr>
            <a:r>
              <a:rPr lang="en-US" b="1" dirty="0"/>
              <a:t>Romans 8:28 </a:t>
            </a:r>
            <a:r>
              <a:rPr lang="en-US" dirty="0"/>
              <a:t> And we know that God causes all things to work together for good to those who love God, to those who are called according to </a:t>
            </a:r>
            <a:r>
              <a:rPr lang="en-US" i="1" dirty="0"/>
              <a:t>His</a:t>
            </a:r>
            <a:r>
              <a:rPr lang="en-US" dirty="0"/>
              <a:t> purpose.</a:t>
            </a:r>
          </a:p>
          <a:p>
            <a:pPr>
              <a:lnSpc>
                <a:spcPct val="98000"/>
              </a:lnSpc>
              <a:spcBef>
                <a:spcPts val="300"/>
              </a:spcBef>
            </a:pPr>
            <a:r>
              <a:rPr lang="en-US" dirty="0"/>
              <a:t>God invites us to be fellow workers with Him; we work where He leads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ABOUT </a:t>
            </a:r>
            <a:r>
              <a:rPr lang="en-US" sz="4800" dirty="0"/>
              <a:t>THE TEAM</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942110"/>
            <a:ext cx="9143999" cy="5915890"/>
          </a:xfrm>
        </p:spPr>
        <p:txBody>
          <a:bodyPr>
            <a:noAutofit/>
          </a:bodyPr>
          <a:lstStyle/>
          <a:p>
            <a:pPr>
              <a:lnSpc>
                <a:spcPct val="89000"/>
              </a:lnSpc>
              <a:spcBef>
                <a:spcPts val="300"/>
              </a:spcBef>
            </a:pPr>
            <a:r>
              <a:rPr lang="en-US" sz="2700" b="1" dirty="0"/>
              <a:t>Ephesians </a:t>
            </a:r>
            <a:r>
              <a:rPr lang="en-US" sz="2700" b="1" spc="-150" dirty="0"/>
              <a:t>4:11-16 </a:t>
            </a:r>
            <a:r>
              <a:rPr lang="en-US" sz="2700" spc="-150" dirty="0"/>
              <a:t> And </a:t>
            </a:r>
            <a:r>
              <a:rPr lang="en-US" sz="2700" dirty="0"/>
              <a:t>He gave </a:t>
            </a:r>
            <a:r>
              <a:rPr lang="en-US" sz="2700" spc="-150" dirty="0"/>
              <a:t>some </a:t>
            </a:r>
            <a:r>
              <a:rPr lang="en-US" sz="2700" i="1" spc="-150" dirty="0"/>
              <a:t>as</a:t>
            </a:r>
            <a:r>
              <a:rPr lang="en-US" sz="2700" spc="-150" dirty="0"/>
              <a:t> </a:t>
            </a:r>
            <a:r>
              <a:rPr lang="en-US" sz="2700" dirty="0"/>
              <a:t>apostles, and some </a:t>
            </a:r>
            <a:r>
              <a:rPr lang="en-US" sz="2700" i="1" dirty="0"/>
              <a:t>as</a:t>
            </a:r>
            <a:r>
              <a:rPr lang="en-US" sz="2700" dirty="0"/>
              <a:t> prophets, and some </a:t>
            </a:r>
            <a:r>
              <a:rPr lang="en-US" sz="2700" i="1" dirty="0"/>
              <a:t>as</a:t>
            </a:r>
            <a:r>
              <a:rPr lang="en-US" sz="2700" dirty="0"/>
              <a:t> evangelists, and some </a:t>
            </a:r>
            <a:r>
              <a:rPr lang="en-US" sz="2700" i="1" dirty="0"/>
              <a:t>as</a:t>
            </a:r>
            <a:r>
              <a:rPr lang="en-US" sz="2700" dirty="0"/>
              <a:t> pastors and teachers, for the equipping of the saints for the work of service, to the building up of the body of Christ; </a:t>
            </a:r>
            <a:r>
              <a:rPr lang="en-US" sz="2700" spc="-150" dirty="0"/>
              <a:t>until we all </a:t>
            </a:r>
            <a:r>
              <a:rPr lang="en-US" sz="2700" dirty="0"/>
              <a:t>attain to the unity of the faith, and of the knowledge </a:t>
            </a:r>
            <a:r>
              <a:rPr lang="en-US" sz="2700" spc="-150" dirty="0"/>
              <a:t>of the Son of God, </a:t>
            </a:r>
            <a:r>
              <a:rPr lang="en-US" sz="2700" dirty="0"/>
              <a:t>to a mature man, to the measure of the stature which belongs to the full-ness of Christ…we are no longer to be children, tossed here and there by waves and carried about by every wind of doctrine, by the trickery of men, by craftiness in deceitful scheming; but speaking the truth in love, we are to grow up in all </a:t>
            </a:r>
            <a:r>
              <a:rPr lang="en-US" sz="2700" i="1" dirty="0"/>
              <a:t>aspects</a:t>
            </a:r>
            <a:r>
              <a:rPr lang="en-US" sz="2700" dirty="0"/>
              <a:t> into Him who is the head, </a:t>
            </a:r>
            <a:r>
              <a:rPr lang="en-US" sz="2700" i="1" dirty="0"/>
              <a:t>even</a:t>
            </a:r>
            <a:r>
              <a:rPr lang="en-US" sz="2700" dirty="0"/>
              <a:t> Christ, from whom the whole body, being fitted and held together by what every joint supplies, according to the proper working of each individual part, causes the growth of the body for the building up of itself in love. </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105294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COMPELLED</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942109"/>
            <a:ext cx="9143999" cy="5915891"/>
          </a:xfrm>
        </p:spPr>
        <p:txBody>
          <a:bodyPr>
            <a:noAutofit/>
          </a:bodyPr>
          <a:lstStyle/>
          <a:p>
            <a:pPr>
              <a:lnSpc>
                <a:spcPct val="95000"/>
              </a:lnSpc>
              <a:spcBef>
                <a:spcPts val="300"/>
              </a:spcBef>
            </a:pPr>
            <a:r>
              <a:rPr lang="en-US" b="1" dirty="0"/>
              <a:t>1 Corinthians 9:16-18 </a:t>
            </a:r>
            <a:r>
              <a:rPr lang="en-US" dirty="0"/>
              <a:t> For if I preach the gospel, I have nothing to boast of, for I am under </a:t>
            </a:r>
            <a:r>
              <a:rPr lang="en-US" u="sng" dirty="0"/>
              <a:t>compulsion</a:t>
            </a:r>
            <a:r>
              <a:rPr lang="en-US" dirty="0"/>
              <a:t>; for woe is me if I do not preach the gospel. For if I do this voluntarily, I have a reward; but if against my will, I have a stewardship entrusted to me. What then is my reward? That, when I preach the gospel, I may offer the gospel without charge, so as not to make full use of my right in the gospel. </a:t>
            </a:r>
          </a:p>
          <a:p>
            <a:pPr>
              <a:lnSpc>
                <a:spcPct val="95000"/>
              </a:lnSpc>
              <a:spcBef>
                <a:spcPts val="300"/>
              </a:spcBef>
            </a:pPr>
            <a:r>
              <a:rPr lang="en-US" dirty="0"/>
              <a:t>Compulsion: </a:t>
            </a:r>
            <a:r>
              <a:rPr lang="en-US" i="1" dirty="0" err="1"/>
              <a:t>anagke</a:t>
            </a:r>
            <a:r>
              <a:rPr lang="en-US" i="1" dirty="0"/>
              <a:t>: </a:t>
            </a:r>
            <a:r>
              <a:rPr lang="en-US" dirty="0"/>
              <a:t>under obligation; pressed to the point of distress</a:t>
            </a:r>
          </a:p>
          <a:p>
            <a:pPr>
              <a:lnSpc>
                <a:spcPct val="95000"/>
              </a:lnSpc>
              <a:spcBef>
                <a:spcPts val="300"/>
              </a:spcBef>
            </a:pPr>
            <a:r>
              <a:rPr lang="en-US" b="1" dirty="0"/>
              <a:t>John 14:15 </a:t>
            </a:r>
            <a:r>
              <a:rPr lang="en-US" dirty="0"/>
              <a:t>If you love Me, you will keep My commandments. </a:t>
            </a:r>
          </a:p>
          <a:p>
            <a:pPr>
              <a:lnSpc>
                <a:spcPct val="95000"/>
              </a:lnSpc>
              <a:spcBef>
                <a:spcPts val="300"/>
              </a:spcBef>
            </a:pPr>
            <a:r>
              <a:rPr lang="en-US" dirty="0"/>
              <a:t>If you truly love Jesus, you will be doing what He tells you to do</a:t>
            </a:r>
            <a:br>
              <a:rPr lang="en-US" dirty="0"/>
            </a:br>
            <a:endParaRPr lang="en-US" dirty="0"/>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8148</TotalTime>
  <Words>1716</Words>
  <Application>Microsoft Office PowerPoint</Application>
  <PresentationFormat>On-screen Show (4:3)</PresentationFormat>
  <Paragraphs>66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GOOD WORKS</vt:lpstr>
      <vt:lpstr>CONFLICT WITH JAMES?</vt:lpstr>
      <vt:lpstr>BELIEF vs SAVING FAITH</vt:lpstr>
      <vt:lpstr>WHO BELIEVES IN JESUS?</vt:lpstr>
      <vt:lpstr>TEAMWORK</vt:lpstr>
      <vt:lpstr>ABOUT THE TEAM</vt:lpstr>
      <vt:lpstr>COMPELLED</vt:lpstr>
      <vt:lpstr>BUT HE/SHE PRAYED THE PRAYER</vt:lpstr>
      <vt:lpstr>THE 7TH (LAST) TRUMPET</vt:lpstr>
      <vt:lpstr>REWARD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175</cp:revision>
  <cp:lastPrinted>2021-04-08T16:22:16Z</cp:lastPrinted>
  <dcterms:created xsi:type="dcterms:W3CDTF">2020-12-14T20:49:15Z</dcterms:created>
  <dcterms:modified xsi:type="dcterms:W3CDTF">2021-04-13T17:01:27Z</dcterms:modified>
</cp:coreProperties>
</file>