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8" r:id="rId11"/>
    <p:sldId id="259" r:id="rId12"/>
    <p:sldId id="270" r:id="rId13"/>
    <p:sldId id="271" r:id="rId1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3/28/2021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3/28/2021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3/28/2021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3/28/2021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3/28/2021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dirty="0"/>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103187"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12</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SPRING EQUINOX</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spcBef>
                <a:spcPts val="0"/>
              </a:spcBef>
            </a:pPr>
            <a:r>
              <a:rPr lang="en-US" b="1" dirty="0"/>
              <a:t>CALENDAR ISSUES:</a:t>
            </a:r>
            <a:r>
              <a:rPr lang="en-US" dirty="0"/>
              <a:t> 19 year cycle: 3rd, 6th, 8th, 11th, 14th, 17th, and 19</a:t>
            </a:r>
            <a:r>
              <a:rPr lang="en-US" baseline="30000" dirty="0"/>
              <a:t>th</a:t>
            </a:r>
            <a:r>
              <a:rPr lang="en-US" dirty="0"/>
              <a:t> years are “leap” years</a:t>
            </a:r>
          </a:p>
          <a:p>
            <a:pPr>
              <a:spcBef>
                <a:spcPts val="0"/>
              </a:spcBef>
            </a:pPr>
            <a:r>
              <a:rPr lang="en-US" b="1" dirty="0">
                <a:latin typeface="Tahoma" panose="020B0604030504040204" pitchFamily="34" charset="0"/>
                <a:ea typeface="Tahoma" panose="020B0604030504040204" pitchFamily="34" charset="0"/>
                <a:cs typeface="Tahoma" panose="020B0604030504040204" pitchFamily="34" charset="0"/>
              </a:rPr>
              <a:t>Today is Nisan 15, 5781</a:t>
            </a:r>
          </a:p>
          <a:p>
            <a:pPr>
              <a:spcBef>
                <a:spcPts val="0"/>
              </a:spcBef>
            </a:pPr>
            <a:r>
              <a:rPr lang="en-US" dirty="0"/>
              <a:t>March 27 – April 4 is Passover and Unleavened Bread</a:t>
            </a:r>
          </a:p>
          <a:p>
            <a:pPr>
              <a:spcBef>
                <a:spcPts val="0"/>
              </a:spcBef>
            </a:pPr>
            <a:r>
              <a:rPr lang="en-US" dirty="0"/>
              <a:t>Original Passover (leaving Egypt) full moon after spring equinox; Jesus rose on the Sunday after Passover </a:t>
            </a:r>
          </a:p>
          <a:p>
            <a:pPr>
              <a:spcBef>
                <a:spcPts val="0"/>
              </a:spcBef>
            </a:pPr>
            <a:r>
              <a:rPr lang="en-US" b="1" dirty="0"/>
              <a:t>Matthew 16:13-16…</a:t>
            </a:r>
            <a:r>
              <a:rPr lang="en-US" dirty="0"/>
              <a:t>Jesus came into the district of Caesarea Philippi, He was asking His disciples, "Who do people say that the Son of Man is?" And they said, "Some </a:t>
            </a:r>
            <a:r>
              <a:rPr lang="en-US" i="1" dirty="0"/>
              <a:t>say</a:t>
            </a:r>
            <a:r>
              <a:rPr lang="en-US" dirty="0"/>
              <a:t> John the Baptist; and others, Elijah; but still others, Jeremiah, or one of the prophets." He said to them, "But who do you say that I am?" Simon Peter answered, "You are the Christ, the Son of the living God." </a:t>
            </a:r>
            <a:br>
              <a:rPr lang="en-US" dirty="0"/>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GATES OF HELL</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86000"/>
              </a:lnSpc>
              <a:spcBef>
                <a:spcPts val="100"/>
              </a:spcBef>
            </a:pPr>
            <a:r>
              <a:rPr lang="en-US" b="1" dirty="0"/>
              <a:t>Matthew 16:17-19 </a:t>
            </a:r>
            <a:r>
              <a:rPr lang="en-US" dirty="0"/>
              <a:t> And Jesus said to him, "Blessed are you, Simon </a:t>
            </a:r>
            <a:r>
              <a:rPr lang="en-US" dirty="0" err="1"/>
              <a:t>Barjona</a:t>
            </a:r>
            <a:r>
              <a:rPr lang="en-US" dirty="0"/>
              <a:t>, because flesh and blood did not reveal </a:t>
            </a:r>
            <a:r>
              <a:rPr lang="en-US" i="1" dirty="0"/>
              <a:t>this</a:t>
            </a:r>
            <a:r>
              <a:rPr lang="en-US" dirty="0"/>
              <a:t> to you, but My Father who is in heaven. </a:t>
            </a:r>
            <a:br>
              <a:rPr lang="en-US" dirty="0"/>
            </a:br>
            <a:r>
              <a:rPr lang="en-US" dirty="0"/>
              <a:t>I also say to you that you are Peter, and upon this rock I will build My church; and the gates of Hades will not overpower it. I will give you the keys of the kingdom of heaven; and whatever you bind on earth </a:t>
            </a:r>
            <a:r>
              <a:rPr lang="en-US" b="1" dirty="0"/>
              <a:t>shall have been bound</a:t>
            </a:r>
            <a:r>
              <a:rPr lang="en-US" dirty="0"/>
              <a:t> in heaven, and whatever you loose on earth </a:t>
            </a:r>
            <a:r>
              <a:rPr lang="en-US" b="1" dirty="0"/>
              <a:t>shall have been loosed </a:t>
            </a:r>
            <a:r>
              <a:rPr lang="en-US" dirty="0"/>
              <a:t>in heaven." </a:t>
            </a:r>
          </a:p>
          <a:p>
            <a:pPr>
              <a:lnSpc>
                <a:spcPct val="86000"/>
              </a:lnSpc>
              <a:spcBef>
                <a:spcPts val="100"/>
              </a:spcBef>
            </a:pPr>
            <a:r>
              <a:rPr lang="en-US" b="1" dirty="0"/>
              <a:t>Matthew 16:18-19 (HCSB) </a:t>
            </a:r>
            <a:r>
              <a:rPr lang="en-US" dirty="0"/>
              <a:t>And I also say to you that you are Peter, and on this rock I will build My church, and the forces of Hades will not overpower it. </a:t>
            </a:r>
            <a:br>
              <a:rPr lang="en-US" dirty="0"/>
            </a:br>
            <a:r>
              <a:rPr lang="en-US" dirty="0"/>
              <a:t>I will give you the keys of the kingdom of heaven, and whatever you bind on earth is already bound in heaven, and whatever you loose on earth is already loosed in heaven.” </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04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EMPOWERED GIFTS</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94000"/>
              </a:lnSpc>
              <a:spcBef>
                <a:spcPts val="100"/>
              </a:spcBef>
            </a:pPr>
            <a:r>
              <a:rPr lang="en-US" sz="2600" b="1" dirty="0">
                <a:latin typeface="Tahoma" panose="020B0604030504040204" pitchFamily="34" charset="0"/>
                <a:ea typeface="Tahoma" panose="020B0604030504040204" pitchFamily="34" charset="0"/>
                <a:cs typeface="Tahoma" panose="020B0604030504040204" pitchFamily="34" charset="0"/>
              </a:rPr>
              <a:t>There are listings of gifts in scripture:</a:t>
            </a:r>
          </a:p>
          <a:p>
            <a:pPr>
              <a:lnSpc>
                <a:spcPct val="94000"/>
              </a:lnSpc>
              <a:spcBef>
                <a:spcPts val="100"/>
              </a:spcBef>
            </a:pPr>
            <a:r>
              <a:rPr lang="en-US" b="1" dirty="0"/>
              <a:t>Ephesians 4:11 </a:t>
            </a:r>
            <a:r>
              <a:rPr lang="en-US" dirty="0"/>
              <a:t>And He gave some </a:t>
            </a:r>
            <a:r>
              <a:rPr lang="en-US" i="1" dirty="0"/>
              <a:t>as</a:t>
            </a:r>
            <a:r>
              <a:rPr lang="en-US" dirty="0"/>
              <a:t> apostles, and some </a:t>
            </a:r>
            <a:r>
              <a:rPr lang="en-US" i="1" dirty="0"/>
              <a:t>as</a:t>
            </a:r>
            <a:r>
              <a:rPr lang="en-US" dirty="0"/>
              <a:t> prophets, and some </a:t>
            </a:r>
            <a:r>
              <a:rPr lang="en-US" i="1" dirty="0"/>
              <a:t>as</a:t>
            </a:r>
            <a:r>
              <a:rPr lang="en-US" dirty="0"/>
              <a:t> evangelists, and some </a:t>
            </a:r>
            <a:r>
              <a:rPr lang="en-US" i="1" dirty="0"/>
              <a:t>as</a:t>
            </a:r>
            <a:r>
              <a:rPr lang="en-US" dirty="0"/>
              <a:t> pastors and teachers…</a:t>
            </a:r>
          </a:p>
          <a:p>
            <a:pPr>
              <a:lnSpc>
                <a:spcPct val="94000"/>
              </a:lnSpc>
              <a:spcBef>
                <a:spcPts val="100"/>
              </a:spcBef>
            </a:pPr>
            <a:r>
              <a:rPr lang="en-US" dirty="0"/>
              <a:t>1 Corinthians 12</a:t>
            </a:r>
          </a:p>
          <a:p>
            <a:pPr>
              <a:lnSpc>
                <a:spcPct val="94000"/>
              </a:lnSpc>
              <a:spcBef>
                <a:spcPts val="100"/>
              </a:spcBef>
            </a:pPr>
            <a:r>
              <a:rPr lang="en-US" dirty="0"/>
              <a:t>Romans 12</a:t>
            </a:r>
          </a:p>
          <a:p>
            <a:pPr>
              <a:lnSpc>
                <a:spcPct val="94000"/>
              </a:lnSpc>
              <a:spcBef>
                <a:spcPts val="100"/>
              </a:spcBef>
            </a:pPr>
            <a:r>
              <a:rPr lang="en-US" b="1" dirty="0"/>
              <a:t>1 Corinthians 12:4-7 </a:t>
            </a:r>
            <a:r>
              <a:rPr lang="en-US" dirty="0"/>
              <a:t>Now there are varieties of gifts, but the same Spirit. And there are varieties of ministries, and the same Lord. There are varieties of effects, but the same God who works all things in all </a:t>
            </a:r>
            <a:r>
              <a:rPr lang="en-US" i="1" dirty="0"/>
              <a:t>persons.</a:t>
            </a:r>
            <a:r>
              <a:rPr lang="en-US" dirty="0"/>
              <a:t> But to each one is given the manifestation of the Spirit for the common good. </a:t>
            </a:r>
          </a:p>
          <a:p>
            <a:pPr>
              <a:lnSpc>
                <a:spcPct val="94000"/>
              </a:lnSpc>
              <a:spcBef>
                <a:spcPts val="100"/>
              </a:spcBef>
            </a:pP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you answer the call to the purpose of your life, you receive authority and power to enable the call</a:t>
            </a:r>
          </a:p>
        </p:txBody>
      </p:sp>
    </p:spTree>
    <p:extLst>
      <p:ext uri="{BB962C8B-B14F-4D97-AF65-F5344CB8AC3E}">
        <p14:creationId xmlns:p14="http://schemas.microsoft.com/office/powerpoint/2010/main" val="260604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9C75-B442-4BDB-9743-2BF3FAF4102F}"/>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EE04A63-2FF7-4753-B189-6D17BB036B2D}"/>
              </a:ext>
            </a:extLst>
          </p:cNvPr>
          <p:cNvSpPr>
            <a:spLocks noGrp="1"/>
          </p:cNvSpPr>
          <p:nvPr>
            <p:ph idx="1"/>
          </p:nvPr>
        </p:nvSpPr>
        <p:spPr/>
        <p:txBody>
          <a:bodyPr>
            <a:normAutofit/>
          </a:bodyPr>
          <a:lstStyle/>
          <a:p>
            <a:pPr marL="0" indent="0" algn="ctr">
              <a:buNone/>
            </a:pPr>
            <a:endParaRPr lang="en-US" sz="1600" dirty="0"/>
          </a:p>
          <a:p>
            <a:pPr marL="0" indent="0" algn="ctr">
              <a:buNone/>
            </a:pPr>
            <a:r>
              <a:rPr lang="en-US" sz="3600" dirty="0"/>
              <a:t>GOD WILL AFFIRM HIS WILL FOR</a:t>
            </a:r>
          </a:p>
          <a:p>
            <a:pPr marL="0" indent="0" algn="ctr">
              <a:buNone/>
            </a:pPr>
            <a:r>
              <a:rPr lang="en-US" sz="3600" dirty="0"/>
              <a:t> US BY DOING WHAT HE HAS</a:t>
            </a:r>
          </a:p>
          <a:p>
            <a:pPr marL="0" indent="0" algn="ctr">
              <a:buNone/>
            </a:pPr>
            <a:r>
              <a:rPr lang="en-US" sz="3600" dirty="0"/>
              <a:t> PROMISED TO DO.</a:t>
            </a:r>
          </a:p>
          <a:p>
            <a:pPr marL="0" indent="0" algn="ctr">
              <a:buNone/>
            </a:pPr>
            <a:r>
              <a:rPr lang="en-US" sz="3600" dirty="0"/>
              <a:t>HE SEALS, AUTHORIZES,</a:t>
            </a:r>
          </a:p>
          <a:p>
            <a:pPr marL="0" indent="0" algn="ctr">
              <a:buNone/>
            </a:pPr>
            <a:r>
              <a:rPr lang="en-US" sz="3600" dirty="0"/>
              <a:t> AND EMPOWERS BELIEVERS SO</a:t>
            </a:r>
          </a:p>
          <a:p>
            <a:pPr marL="0" indent="0" algn="ctr">
              <a:buNone/>
            </a:pPr>
            <a:r>
              <a:rPr lang="en-US" sz="3600"/>
              <a:t> </a:t>
            </a:r>
            <a:r>
              <a:rPr lang="en-US" sz="3600" dirty="0"/>
              <a:t>THAT THEY CAN CARRY </a:t>
            </a:r>
            <a:r>
              <a:rPr lang="en-US" sz="3600"/>
              <a:t>OUT HIS</a:t>
            </a:r>
          </a:p>
          <a:p>
            <a:pPr marL="0" indent="0" algn="ctr">
              <a:buNone/>
            </a:pPr>
            <a:r>
              <a:rPr lang="en-US" sz="3600"/>
              <a:t> </a:t>
            </a:r>
            <a:r>
              <a:rPr lang="en-US" sz="3600" dirty="0"/>
              <a:t>WILL FOR THEIR LIVES</a:t>
            </a:r>
          </a:p>
        </p:txBody>
      </p:sp>
    </p:spTree>
    <p:extLst>
      <p:ext uri="{BB962C8B-B14F-4D97-AF65-F5344CB8AC3E}">
        <p14:creationId xmlns:p14="http://schemas.microsoft.com/office/powerpoint/2010/main" val="205308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5000"/>
              </a:lnSpc>
              <a:spcBef>
                <a:spcPts val="4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commandments,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marL="0" indent="0" algn="ctr">
              <a:spcBef>
                <a:spcPts val="400"/>
              </a:spcBef>
              <a:buNone/>
            </a:pPr>
            <a:r>
              <a:rPr lang="en-US" b="1" dirty="0">
                <a:latin typeface="Tahoma" panose="020B0604030504040204" pitchFamily="34" charset="0"/>
                <a:ea typeface="Tahoma" panose="020B0604030504040204" pitchFamily="34" charset="0"/>
                <a:cs typeface="Tahoma" panose="020B0604030504040204" pitchFamily="34" charset="0"/>
              </a:rPr>
              <a:t>THERE IS NO CONFLICT BETWEEN</a:t>
            </a:r>
          </a:p>
          <a:p>
            <a:pPr marL="0" indent="0" algn="ctr">
              <a:spcBef>
                <a:spcPts val="400"/>
              </a:spcBef>
              <a:buNone/>
            </a:pPr>
            <a:r>
              <a:rPr lang="en-US" b="1" dirty="0">
                <a:latin typeface="Tahoma" panose="020B0604030504040204" pitchFamily="34" charset="0"/>
                <a:ea typeface="Tahoma" panose="020B0604030504040204" pitchFamily="34" charset="0"/>
                <a:cs typeface="Tahoma" panose="020B0604030504040204" pitchFamily="34" charset="0"/>
              </a:rPr>
              <a:t>TRUSTING GOD AND ACTING RESPONSIBLY</a:t>
            </a:r>
          </a:p>
          <a:p>
            <a:pPr>
              <a:spcBef>
                <a:spcPts val="400"/>
              </a:spcBef>
            </a:pPr>
            <a:r>
              <a:rPr lang="en-US" b="1" dirty="0"/>
              <a:t>Romans 12:1 </a:t>
            </a:r>
            <a:r>
              <a:rPr lang="en-US" dirty="0"/>
              <a:t>Therefore I urge you, brethren, by the mercies of God, to present your bodies a living and holy sacrifice, acceptable to God, </a:t>
            </a:r>
            <a:r>
              <a:rPr lang="en-US" i="1" dirty="0"/>
              <a:t>which is</a:t>
            </a:r>
            <a:r>
              <a:rPr lang="en-US" dirty="0"/>
              <a:t> your spiritual service of worship. </a:t>
            </a:r>
            <a:br>
              <a:rPr lang="en-US" dirty="0"/>
            </a:br>
            <a:endParaRPr lang="en-US" dirty="0"/>
          </a:p>
          <a:p>
            <a:pPr>
              <a:spcBef>
                <a:spcPts val="4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ctr">
              <a:spcBef>
                <a:spcPts val="400"/>
              </a:spcBef>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0"/>
            <a:ext cx="9144000" cy="99752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DAILY RESPONSE</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86692"/>
            <a:ext cx="9143999" cy="5971308"/>
          </a:xfrm>
        </p:spPr>
        <p:txBody>
          <a:bodyPr>
            <a:noAutofit/>
          </a:bodyPr>
          <a:lstStyle/>
          <a:p>
            <a:pPr>
              <a:spcBef>
                <a:spcPts val="200"/>
              </a:spcBef>
            </a:pPr>
            <a:r>
              <a:rPr lang="en-US" b="1" dirty="0"/>
              <a:t>Luke 9:23 </a:t>
            </a:r>
            <a:r>
              <a:rPr lang="en-US" dirty="0"/>
              <a:t> And He was saying to </a:t>
            </a:r>
            <a:r>
              <a:rPr lang="en-US" i="1" dirty="0"/>
              <a:t>them</a:t>
            </a:r>
            <a:r>
              <a:rPr lang="en-US" dirty="0"/>
              <a:t> all, "If anyone wishes to come after Me, he must deny himself, and take up his cross </a:t>
            </a:r>
            <a:r>
              <a:rPr lang="en-US" u="sng" dirty="0"/>
              <a:t>daily</a:t>
            </a:r>
            <a:r>
              <a:rPr lang="en-US" dirty="0"/>
              <a:t> and follow Me. </a:t>
            </a:r>
          </a:p>
          <a:p>
            <a:pPr>
              <a:spcBef>
                <a:spcPts val="200"/>
              </a:spcBef>
            </a:pPr>
            <a:r>
              <a:rPr lang="en-US" dirty="0"/>
              <a:t>Deny: </a:t>
            </a:r>
            <a:r>
              <a:rPr lang="en-US" i="1" dirty="0" err="1"/>
              <a:t>arneomai</a:t>
            </a:r>
            <a:r>
              <a:rPr lang="en-US" i="1" dirty="0"/>
              <a:t>: </a:t>
            </a:r>
            <a:r>
              <a:rPr lang="en-US" dirty="0"/>
              <a:t>just say no!</a:t>
            </a:r>
          </a:p>
          <a:p>
            <a:pPr>
              <a:spcBef>
                <a:spcPts val="200"/>
              </a:spcBef>
            </a:pPr>
            <a:r>
              <a:rPr lang="en-US" dirty="0"/>
              <a:t>Take up: </a:t>
            </a:r>
            <a:r>
              <a:rPr lang="en-US" i="1" dirty="0" err="1"/>
              <a:t>airo</a:t>
            </a:r>
            <a:r>
              <a:rPr lang="en-US" i="1" dirty="0"/>
              <a:t>: </a:t>
            </a:r>
            <a:r>
              <a:rPr lang="en-US" dirty="0"/>
              <a:t>to life up; to raise</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Jesus cross was </a:t>
            </a:r>
            <a:r>
              <a:rPr lang="en-US" dirty="0"/>
              <a:t>His purpose</a:t>
            </a:r>
          </a:p>
          <a:p>
            <a:pPr>
              <a:spcBef>
                <a:spcPts val="200"/>
              </a:spcBef>
            </a:pPr>
            <a:r>
              <a:rPr lang="en-US" b="1" dirty="0"/>
              <a:t>John 12:27-30</a:t>
            </a:r>
            <a:r>
              <a:rPr lang="en-US" dirty="0"/>
              <a:t> "Now My soul has become troubled; and what shall I say, 'Father, save Me from this hour'? But for this purpose I came to this hour. Father, glorify Your name." Then a voice came out of heaven: "I have both glorified it, and will glorify it again." So the crowd </a:t>
            </a:r>
            <a:r>
              <a:rPr lang="en-US" i="1" dirty="0"/>
              <a:t>of people</a:t>
            </a:r>
            <a:r>
              <a:rPr lang="en-US" dirty="0"/>
              <a:t> who stood by and heard it were saying that it had thundered; others were saying, "An angel has spoken to Him." Jesus answered and said, "This voice has not come for My sake, but for your sakes. </a:t>
            </a:r>
            <a:br>
              <a:rPr lang="en-US" dirty="0"/>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	CALLED FOR A PURPOSE</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872836"/>
            <a:ext cx="9143999" cy="5985164"/>
          </a:xfrm>
        </p:spPr>
        <p:txBody>
          <a:bodyPr>
            <a:normAutofit/>
          </a:bodyPr>
          <a:lstStyle/>
          <a:p>
            <a:pPr>
              <a:lnSpc>
                <a:spcPct val="95000"/>
              </a:lnSpc>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FROM THE BURNING BUSH: </a:t>
            </a:r>
          </a:p>
          <a:p>
            <a:pPr>
              <a:lnSpc>
                <a:spcPct val="95000"/>
              </a:lnSpc>
              <a:spcBef>
                <a:spcPts val="200"/>
              </a:spcBef>
            </a:pPr>
            <a:r>
              <a:rPr lang="en-US" b="1" dirty="0"/>
              <a:t>Exodus 3:4-6 </a:t>
            </a:r>
            <a:r>
              <a:rPr lang="en-US" dirty="0"/>
              <a:t>When the </a:t>
            </a:r>
            <a:r>
              <a:rPr lang="en-US" cap="small" dirty="0">
                <a:effectLst/>
              </a:rPr>
              <a:t>LORD</a:t>
            </a:r>
            <a:r>
              <a:rPr lang="en-US" dirty="0"/>
              <a:t> saw that he turned aside to look, God called to him from the midst of the bush and said, "Moses, Moses!" And he said, "Here I am." Then He said, "Do not come near here; remove your sandals from your feet, for the place on which you are standing is holy ground." He said also, "I am the God of your father, the God of Abraham, the God of Isaac, and the God of Jacob." Then Moses hid his face, for he was afraid to look at God. </a:t>
            </a:r>
          </a:p>
          <a:p>
            <a:pPr>
              <a:lnSpc>
                <a:spcPct val="95000"/>
              </a:lnSpc>
              <a:spcBef>
                <a:spcPts val="200"/>
              </a:spcBef>
            </a:pPr>
            <a:r>
              <a:rPr lang="en-US" dirty="0"/>
              <a:t>Relocating his family; returning to a place where he committed murder; not wanting to do what he was called to do; definitely not wanting to be God’s spokesperson</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RESISTANCE</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967410"/>
            <a:ext cx="9143999" cy="5890589"/>
          </a:xfrm>
        </p:spPr>
        <p:txBody>
          <a:bodyPr>
            <a:noAutofit/>
          </a:bodyPr>
          <a:lstStyle/>
          <a:p>
            <a:pPr>
              <a:lnSpc>
                <a:spcPct val="95000"/>
              </a:lnSpc>
              <a:spcBef>
                <a:spcPts val="300"/>
              </a:spcBef>
            </a:pPr>
            <a:r>
              <a:rPr lang="en-US" dirty="0">
                <a:solidFill>
                  <a:schemeClr val="accent2">
                    <a:lumMod val="50000"/>
                  </a:schemeClr>
                </a:solidFill>
              </a:rPr>
              <a:t>Moses’ continued resistance made God angry!</a:t>
            </a:r>
          </a:p>
          <a:p>
            <a:pPr>
              <a:lnSpc>
                <a:spcPct val="95000"/>
              </a:lnSpc>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Aaro</a:t>
            </a:r>
            <a:r>
              <a:rPr lang="en-US" dirty="0">
                <a:solidFill>
                  <a:schemeClr val="accent2">
                    <a:lumMod val="50000"/>
                  </a:schemeClr>
                </a:solidFill>
              </a:rPr>
              <a:t>n was appointed to be the spokesperson</a:t>
            </a:r>
          </a:p>
          <a:p>
            <a:pPr>
              <a:lnSpc>
                <a:spcPct val="95000"/>
              </a:lnSpc>
              <a:spcBef>
                <a:spcPts val="300"/>
              </a:spcBef>
            </a:pPr>
            <a:r>
              <a:rPr lang="en-US" dirty="0">
                <a:solidFill>
                  <a:schemeClr val="accent2">
                    <a:lumMod val="50000"/>
                  </a:schemeClr>
                </a:solidFill>
              </a:rPr>
              <a:t>The later resistance of the people made God angry</a:t>
            </a:r>
          </a:p>
          <a:p>
            <a:pPr>
              <a:lnSpc>
                <a:spcPct val="95000"/>
              </a:lnSpc>
              <a:spcBef>
                <a:spcPts val="300"/>
              </a:spcBef>
            </a:pPr>
            <a:r>
              <a:rPr lang="en-US" b="1" dirty="0"/>
              <a:t>Numbers 11:16-17 </a:t>
            </a:r>
            <a:r>
              <a:rPr lang="en-US" dirty="0"/>
              <a:t>The </a:t>
            </a:r>
            <a:r>
              <a:rPr lang="en-US" cap="small" dirty="0">
                <a:effectLst/>
              </a:rPr>
              <a:t>LORD</a:t>
            </a:r>
            <a:r>
              <a:rPr lang="en-US" dirty="0"/>
              <a:t> therefore said to Moses, "Gather for Me seventy men from the elders of Israel, whom you know to be the elders of the people and their officers and bring </a:t>
            </a:r>
            <a:r>
              <a:rPr lang="en-US" spc="-150" dirty="0"/>
              <a:t>them to the </a:t>
            </a:r>
            <a:r>
              <a:rPr lang="en-US" dirty="0"/>
              <a:t>tent of meeting, and let them take their stand there with you. Then I will come down and speak with you there, and I will take of the Spirit who is upon you, and will put </a:t>
            </a:r>
            <a:r>
              <a:rPr lang="en-US" i="1" dirty="0"/>
              <a:t>Him</a:t>
            </a:r>
            <a:r>
              <a:rPr lang="en-US" dirty="0"/>
              <a:t> upon them; and they shall bear the burden of the people with you, so that you will not bear </a:t>
            </a:r>
            <a:r>
              <a:rPr lang="en-US" i="1" dirty="0"/>
              <a:t>it</a:t>
            </a:r>
            <a:r>
              <a:rPr lang="en-US" dirty="0"/>
              <a:t> all alone.</a:t>
            </a:r>
          </a:p>
          <a:p>
            <a:pPr>
              <a:lnSpc>
                <a:spcPct val="95000"/>
              </a:lnSpc>
              <a:spcBef>
                <a:spcPts val="300"/>
              </a:spcBef>
            </a:pPr>
            <a:r>
              <a:rPr lang="en-US" dirty="0"/>
              <a:t>God raised up help for Moses and meat for the people </a:t>
            </a:r>
          </a:p>
          <a:p>
            <a:pPr>
              <a:lnSpc>
                <a:spcPct val="95000"/>
              </a:lnSpc>
              <a:spcBef>
                <a:spcPts val="300"/>
              </a:spcBef>
            </a:pPr>
            <a:endPar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THE TABERNACLE PREPARATION</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1060174"/>
            <a:ext cx="9143999" cy="5797825"/>
          </a:xfrm>
        </p:spPr>
        <p:txBody>
          <a:bodyPr>
            <a:noAutofit/>
          </a:bodyPr>
          <a:lstStyle/>
          <a:p>
            <a:pPr>
              <a:spcBef>
                <a:spcPts val="300"/>
              </a:spcBef>
            </a:pPr>
            <a:r>
              <a:rPr lang="en-US" b="1" dirty="0"/>
              <a:t>Exodus 35:30-33 </a:t>
            </a:r>
            <a:r>
              <a:rPr lang="en-US" dirty="0"/>
              <a:t>Then Moses said to the sons of Israel, "See, the </a:t>
            </a:r>
            <a:r>
              <a:rPr lang="en-US" cap="small" dirty="0">
                <a:effectLst/>
              </a:rPr>
              <a:t>LORD</a:t>
            </a:r>
            <a:r>
              <a:rPr lang="en-US" dirty="0"/>
              <a:t> has called by name Bezalel the son of Uri, the son of </a:t>
            </a:r>
            <a:r>
              <a:rPr lang="en-US" dirty="0" err="1"/>
              <a:t>Hur</a:t>
            </a:r>
            <a:r>
              <a:rPr lang="en-US" dirty="0"/>
              <a:t>, of the tribe of Judah. And He has filled him with the Spirit of God, in wisdom, in understanding and in knowledge and in all craftsman-ship; to make designs for working in gold and in silver and in bronze, and in the cutting of stones for settings and in the carving of wood, so as to perform in every inventive work. </a:t>
            </a:r>
          </a:p>
          <a:p>
            <a:pPr>
              <a:spcBef>
                <a:spcPts val="300"/>
              </a:spcBef>
            </a:pPr>
            <a:r>
              <a:rPr lang="en-US" dirty="0">
                <a:solidFill>
                  <a:schemeClr val="accent2">
                    <a:lumMod val="50000"/>
                  </a:schemeClr>
                </a:solidFill>
              </a:rPr>
              <a:t>Throughout these OT examples, we see God placing His Spirit on people who are called for His purpose</a:t>
            </a:r>
          </a:p>
          <a:p>
            <a:pPr>
              <a:spcBef>
                <a:spcPts val="300"/>
              </a:spcBef>
            </a:pPr>
            <a:r>
              <a:rPr lang="en-US"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What a wonderful gift NT believers have:  the Holy Spirit indwells us and empowers us as we move in the authority of Christ</a:t>
            </a: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SEALING AND EMPOWERING</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fontScale="92500" lnSpcReduction="10000"/>
          </a:bodyPr>
          <a:lstStyle/>
          <a:p>
            <a:pPr>
              <a:lnSpc>
                <a:spcPct val="98000"/>
              </a:lnSpc>
              <a:spcBef>
                <a:spcPts val="300"/>
              </a:spcBef>
            </a:pPr>
            <a:r>
              <a:rPr lang="en-US" b="1" dirty="0"/>
              <a:t>Ephesians 1:13-14  </a:t>
            </a:r>
            <a:r>
              <a:rPr lang="en-US" dirty="0"/>
              <a:t>In Him, you also, after listening to the message of truth, the gospel of your salvation—having also believed, you were sealed in Him with the Holy Spirit of promise, who is given as a pledge of our inheritance, with a view to the redemption of </a:t>
            </a:r>
            <a:r>
              <a:rPr lang="en-US" i="1" dirty="0"/>
              <a:t>God's own</a:t>
            </a:r>
            <a:r>
              <a:rPr lang="en-US" dirty="0"/>
              <a:t> possession, to the praise of His glory. </a:t>
            </a:r>
          </a:p>
          <a:p>
            <a:pPr>
              <a:lnSpc>
                <a:spcPct val="9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The Holy Spirit empowers those who are acting in the authority of Jesus</a:t>
            </a:r>
          </a:p>
          <a:p>
            <a:pPr>
              <a:lnSpc>
                <a:spcPct val="98000"/>
              </a:lnSpc>
              <a:spcBef>
                <a:spcPts val="300"/>
              </a:spcBef>
            </a:pPr>
            <a:r>
              <a:rPr lang="en-US" b="1" dirty="0"/>
              <a:t>Matthew 28:18-20 </a:t>
            </a:r>
            <a:r>
              <a:rPr lang="en-US" dirty="0"/>
              <a:t> And Jesus came up and spoke to them, saying, "All authority has been given to Me in heaven and on earth. Go therefore and make disciples of all the nations, baptizing them in the name of the Father and the Son and the Holy Spirit, teaching them to observe all that I commanded you; and lo, I am with you always, even to the end of the age." </a:t>
            </a:r>
          </a:p>
          <a:p>
            <a:pPr>
              <a:lnSpc>
                <a:spcPct val="9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Authority: </a:t>
            </a:r>
            <a:r>
              <a:rPr lang="en-US" i="1" dirty="0" err="1">
                <a:latin typeface="Tahoma" panose="020B0604030504040204" pitchFamily="34" charset="0"/>
                <a:ea typeface="Tahoma" panose="020B0604030504040204" pitchFamily="34" charset="0"/>
                <a:cs typeface="Tahoma" panose="020B0604030504040204" pitchFamily="34" charset="0"/>
              </a:rPr>
              <a:t>exousia</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 right to do something</a:t>
            </a: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10835"/>
            <a:ext cx="9144000" cy="936087"/>
          </a:xfrm>
        </p:spPr>
        <p:txBody>
          <a:bodyPr>
            <a:normAutofit/>
          </a:bodyPr>
          <a:lstStyle/>
          <a:p>
            <a:r>
              <a:rPr lang="en-US" sz="4800" dirty="0">
                <a:latin typeface="Tahoma" panose="020B0604030504040204" pitchFamily="34" charset="0"/>
                <a:ea typeface="Tahoma" panose="020B0604030504040204" pitchFamily="34" charset="0"/>
                <a:cs typeface="Tahoma" panose="020B0604030504040204" pitchFamily="34" charset="0"/>
              </a:rPr>
              <a:t>ABOUT AUTHORITY</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942110"/>
            <a:ext cx="9143999" cy="5915890"/>
          </a:xfrm>
        </p:spPr>
        <p:txBody>
          <a:bodyPr>
            <a:noAutofit/>
          </a:bodyPr>
          <a:lstStyle/>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Authority: </a:t>
            </a:r>
            <a:r>
              <a:rPr lang="en-US" dirty="0"/>
              <a:t>the right to do something</a:t>
            </a:r>
          </a:p>
          <a:p>
            <a:pPr marL="0" indent="0">
              <a:spcBef>
                <a:spcPts val="300"/>
              </a:spcBef>
              <a:buNone/>
            </a:pPr>
            <a:r>
              <a:rPr lang="en-US" dirty="0">
                <a:latin typeface="Tahoma" panose="020B0604030504040204" pitchFamily="34" charset="0"/>
                <a:ea typeface="Tahoma" panose="020B0604030504040204" pitchFamily="34" charset="0"/>
                <a:cs typeface="Tahoma" panose="020B0604030504040204" pitchFamily="34" charset="0"/>
              </a:rPr>
              <a:t>   </a:t>
            </a:r>
            <a:r>
              <a:rPr lang="en-US" dirty="0"/>
              <a:t>1.  given by a person/group to another person/group</a:t>
            </a:r>
          </a:p>
          <a:p>
            <a:pPr marL="0" indent="0">
              <a:spcBef>
                <a:spcPts val="300"/>
              </a:spcBef>
              <a:buNone/>
            </a:pPr>
            <a:r>
              <a:rPr lang="en-US" dirty="0">
                <a:latin typeface="Tahoma" panose="020B0604030504040204" pitchFamily="34" charset="0"/>
                <a:ea typeface="Tahoma" panose="020B0604030504040204" pitchFamily="34" charset="0"/>
                <a:cs typeface="Tahoma" panose="020B0604030504040204" pitchFamily="34" charset="0"/>
              </a:rPr>
              <a:t>   </a:t>
            </a:r>
            <a:r>
              <a:rPr lang="en-US" dirty="0"/>
              <a:t>2.  has a domain of operation</a:t>
            </a:r>
          </a:p>
          <a:p>
            <a:pPr marL="0" indent="0">
              <a:spcBef>
                <a:spcPts val="300"/>
              </a:spcBef>
              <a:buNone/>
            </a:pPr>
            <a:r>
              <a:rPr lang="en-US" dirty="0">
                <a:latin typeface="Tahoma" panose="020B0604030504040204" pitchFamily="34" charset="0"/>
                <a:ea typeface="Tahoma" panose="020B0604030504040204" pitchFamily="34" charset="0"/>
                <a:cs typeface="Tahoma" panose="020B0604030504040204" pitchFamily="34" charset="0"/>
              </a:rPr>
              <a:t>   </a:t>
            </a:r>
            <a:r>
              <a:rPr lang="en-US" dirty="0"/>
              <a:t>3.  operates accordin</a:t>
            </a:r>
            <a:r>
              <a:rPr lang="en-US" spc="-150" dirty="0"/>
              <a:t>g to </a:t>
            </a:r>
            <a:r>
              <a:rPr lang="en-US" dirty="0"/>
              <a:t>rules established by the giver</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Jesus has all authority – </a:t>
            </a:r>
            <a:r>
              <a:rPr lang="en-US" dirty="0"/>
              <a:t>He claimed it after His death and resurrection</a:t>
            </a:r>
          </a:p>
          <a:p>
            <a:pPr>
              <a:spcBef>
                <a:spcPts val="300"/>
              </a:spcBef>
            </a:pPr>
            <a:r>
              <a:rPr lang="en-US" dirty="0"/>
              <a:t>Individual Christians don’t have all authority; we have the authority Jesus gives us for a specific time, place, and purpose</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When</a:t>
            </a:r>
            <a:r>
              <a:rPr lang="en-US" dirty="0"/>
              <a:t> we are “called” to a specific purpose, we are given authority to act</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When we are given authority, the Holy Spirit moves in and empowers our work within the will of God</a:t>
            </a:r>
          </a:p>
          <a:p>
            <a:pPr>
              <a:spcBef>
                <a:spcPts val="300"/>
              </a:spcBef>
            </a:pPr>
            <a:r>
              <a:rPr lang="en-US" dirty="0"/>
              <a:t>This power (</a:t>
            </a:r>
            <a:r>
              <a:rPr lang="en-US" i="1" dirty="0" err="1"/>
              <a:t>dunamis</a:t>
            </a:r>
            <a:r>
              <a:rPr lang="en-US" dirty="0"/>
              <a:t>) is the ability to act</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1"/>
            <a:ext cx="9144000" cy="105294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EQUIPPING</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942109"/>
            <a:ext cx="9143999" cy="5915891"/>
          </a:xfrm>
        </p:spPr>
        <p:txBody>
          <a:bodyPr>
            <a:noAutofit/>
          </a:bodyPr>
          <a:lstStyle/>
          <a:p>
            <a:pPr>
              <a:lnSpc>
                <a:spcPct val="88000"/>
              </a:lnSpc>
              <a:spcBef>
                <a:spcPts val="200"/>
              </a:spcBef>
            </a:pPr>
            <a:r>
              <a:rPr lang="en-US" b="1" dirty="0"/>
              <a:t>Ephesians 4:7 </a:t>
            </a:r>
            <a:r>
              <a:rPr lang="en-US" dirty="0"/>
              <a:t> But to each one of us grace was given according to the measure of Christ's gift. </a:t>
            </a:r>
          </a:p>
          <a:p>
            <a:pPr>
              <a:lnSpc>
                <a:spcPct val="88000"/>
              </a:lnSpc>
              <a:spcBef>
                <a:spcPts val="200"/>
              </a:spcBef>
            </a:pPr>
            <a:r>
              <a:rPr lang="en-US" dirty="0"/>
              <a:t>Measure: </a:t>
            </a:r>
            <a:r>
              <a:rPr lang="en-US" i="1" dirty="0" err="1"/>
              <a:t>metron</a:t>
            </a:r>
            <a:r>
              <a:rPr lang="en-US" i="1" dirty="0"/>
              <a:t>: </a:t>
            </a:r>
            <a:r>
              <a:rPr lang="en-US" dirty="0"/>
              <a:t>a portion; a limited amount</a:t>
            </a:r>
          </a:p>
          <a:p>
            <a:pPr>
              <a:lnSpc>
                <a:spcPct val="88000"/>
              </a:lnSpc>
              <a:spcBef>
                <a:spcPts val="200"/>
              </a:spcBef>
            </a:pPr>
            <a:r>
              <a:rPr lang="en-US" b="1" dirty="0"/>
              <a:t>Ephesians 4:12 …</a:t>
            </a:r>
            <a:r>
              <a:rPr lang="en-US" dirty="0"/>
              <a:t>for the equipping of the saints for the work of service, to build up of the body of Christ; </a:t>
            </a:r>
          </a:p>
          <a:p>
            <a:pPr>
              <a:lnSpc>
                <a:spcPct val="88000"/>
              </a:lnSpc>
              <a:spcBef>
                <a:spcPts val="200"/>
              </a:spcBef>
            </a:pPr>
            <a:r>
              <a:rPr lang="en-US" b="1" dirty="0"/>
              <a:t>Ephesians 4:8 </a:t>
            </a:r>
            <a:r>
              <a:rPr lang="en-US" dirty="0"/>
              <a:t> Therefore it says, "</a:t>
            </a:r>
            <a:r>
              <a:rPr lang="en-US" sz="2600" cap="small" dirty="0">
                <a:effectLst/>
              </a:rPr>
              <a:t>WHEN</a:t>
            </a:r>
            <a:r>
              <a:rPr lang="en-US" sz="2600" dirty="0"/>
              <a:t> </a:t>
            </a:r>
            <a:r>
              <a:rPr lang="en-US" sz="2600" cap="small" dirty="0">
                <a:effectLst/>
              </a:rPr>
              <a:t>HE ASCENDED ON HIGH</a:t>
            </a:r>
            <a:r>
              <a:rPr lang="en-US" sz="2600" dirty="0"/>
              <a:t>, </a:t>
            </a:r>
            <a:r>
              <a:rPr lang="en-US" sz="2600" cap="small" dirty="0">
                <a:effectLst/>
              </a:rPr>
              <a:t>HE</a:t>
            </a:r>
            <a:r>
              <a:rPr lang="en-US" sz="2600" dirty="0"/>
              <a:t> </a:t>
            </a:r>
            <a:r>
              <a:rPr lang="en-US" sz="2600" cap="small" dirty="0">
                <a:effectLst/>
              </a:rPr>
              <a:t>LED CAPTIVE A HOST OF CAPTIVES</a:t>
            </a:r>
            <a:r>
              <a:rPr lang="en-US" sz="2600" dirty="0"/>
              <a:t>, </a:t>
            </a:r>
            <a:r>
              <a:rPr lang="en-US" sz="2600" cap="small" dirty="0">
                <a:effectLst/>
              </a:rPr>
              <a:t>AND</a:t>
            </a:r>
            <a:r>
              <a:rPr lang="en-US" sz="2600" dirty="0"/>
              <a:t> </a:t>
            </a:r>
            <a:r>
              <a:rPr lang="en-US" sz="2600" cap="small" dirty="0">
                <a:effectLst/>
              </a:rPr>
              <a:t>HE GAVE GIFTS TO MEN</a:t>
            </a:r>
            <a:r>
              <a:rPr lang="en-US" sz="2600" dirty="0"/>
              <a:t>." </a:t>
            </a:r>
          </a:p>
          <a:p>
            <a:pPr>
              <a:lnSpc>
                <a:spcPct val="88000"/>
              </a:lnSpc>
              <a:spcBef>
                <a:spcPts val="200"/>
              </a:spcBef>
            </a:pPr>
            <a:r>
              <a:rPr lang="en-US" b="1" dirty="0"/>
              <a:t>Psalm </a:t>
            </a:r>
            <a:r>
              <a:rPr lang="en-US" b="1" spc="-150" dirty="0"/>
              <a:t>68:18 </a:t>
            </a:r>
            <a:r>
              <a:rPr lang="en-US" spc="-150" dirty="0"/>
              <a:t> You have </a:t>
            </a:r>
            <a:r>
              <a:rPr lang="en-US" dirty="0"/>
              <a:t>ascended on high, You have led captive</a:t>
            </a:r>
            <a:r>
              <a:rPr lang="en-US" sz="1200" dirty="0"/>
              <a:t> </a:t>
            </a:r>
            <a:r>
              <a:rPr lang="en-US" i="1" dirty="0"/>
              <a:t>Your</a:t>
            </a:r>
            <a:r>
              <a:rPr lang="en-US" dirty="0"/>
              <a:t> captives</a:t>
            </a:r>
            <a:r>
              <a:rPr lang="en-US" spc="-150" dirty="0"/>
              <a:t>; You have received </a:t>
            </a:r>
            <a:r>
              <a:rPr lang="en-US" dirty="0"/>
              <a:t>gifts</a:t>
            </a:r>
            <a:r>
              <a:rPr lang="en-US" spc="-150" dirty="0"/>
              <a:t> among m</a:t>
            </a:r>
            <a:r>
              <a:rPr lang="en-US" dirty="0"/>
              <a:t>en</a:t>
            </a:r>
          </a:p>
          <a:p>
            <a:pPr>
              <a:lnSpc>
                <a:spcPct val="88000"/>
              </a:lnSpc>
              <a:spcBef>
                <a:spcPts val="200"/>
              </a:spcBef>
            </a:pPr>
            <a:r>
              <a:rPr lang="en-US" b="1" dirty="0"/>
              <a:t>2 Timothy </a:t>
            </a:r>
            <a:r>
              <a:rPr lang="en-US" b="1" spc="-150" dirty="0"/>
              <a:t>2:25-26 …</a:t>
            </a:r>
            <a:r>
              <a:rPr lang="en-US" dirty="0"/>
              <a:t>with gentleness correcting </a:t>
            </a:r>
            <a:r>
              <a:rPr lang="en-US" spc="-150" dirty="0"/>
              <a:t>thos</a:t>
            </a:r>
            <a:r>
              <a:rPr lang="en-US" dirty="0"/>
              <a:t>e who are in opposition, if perhaps God may grant them repentanc</a:t>
            </a:r>
            <a:r>
              <a:rPr lang="en-US" spc="-150" dirty="0"/>
              <a:t>e leading to </a:t>
            </a:r>
            <a:r>
              <a:rPr lang="en-US" dirty="0"/>
              <a:t>the </a:t>
            </a:r>
            <a:r>
              <a:rPr lang="en-US" spc="-150" dirty="0"/>
              <a:t>knowledge of the truth, </a:t>
            </a:r>
            <a:r>
              <a:rPr lang="en-US" dirty="0"/>
              <a:t>and th</a:t>
            </a:r>
            <a:r>
              <a:rPr lang="en-US" spc="-150" dirty="0"/>
              <a:t>ey</a:t>
            </a:r>
            <a:r>
              <a:rPr lang="en-US" dirty="0"/>
              <a:t> may come to their senses</a:t>
            </a:r>
            <a:r>
              <a:rPr lang="en-US" spc="-150" dirty="0"/>
              <a:t> </a:t>
            </a:r>
            <a:r>
              <a:rPr lang="en-US" i="1" spc="-150" dirty="0"/>
              <a:t>and </a:t>
            </a:r>
            <a:r>
              <a:rPr lang="en-US" i="1" dirty="0"/>
              <a:t>escape</a:t>
            </a:r>
            <a:r>
              <a:rPr lang="en-US" dirty="0"/>
              <a:t> from the snare of the devil, having been held </a:t>
            </a:r>
            <a:r>
              <a:rPr lang="en-US" spc="-150" dirty="0"/>
              <a:t>cap</a:t>
            </a:r>
            <a:r>
              <a:rPr lang="en-US" dirty="0"/>
              <a:t>tiv</a:t>
            </a:r>
            <a:r>
              <a:rPr lang="en-US" spc="-150" dirty="0"/>
              <a:t>e by him to do his </a:t>
            </a:r>
            <a:r>
              <a:rPr lang="en-US" dirty="0"/>
              <a:t>will.</a:t>
            </a:r>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7837</TotalTime>
  <Words>1722</Words>
  <Application>Microsoft Office PowerPoint</Application>
  <PresentationFormat>On-screen Show (4:3)</PresentationFormat>
  <Paragraphs>73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DAILY RESPONSE</vt:lpstr>
      <vt:lpstr> CALLED FOR A PURPOSE</vt:lpstr>
      <vt:lpstr>RESISTANCE</vt:lpstr>
      <vt:lpstr>THE TABERNACLE PREPARATION</vt:lpstr>
      <vt:lpstr>SEALING AND EMPOWERING</vt:lpstr>
      <vt:lpstr>ABOUT AUTHORITY</vt:lpstr>
      <vt:lpstr>EQUIPPING</vt:lpstr>
      <vt:lpstr>THE SPRING EQUINOX</vt:lpstr>
      <vt:lpstr>THE GATES OF HELL</vt:lpstr>
      <vt:lpstr>THE EMPOWERED GIFTS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160</cp:revision>
  <cp:lastPrinted>2021-03-25T20:00:24Z</cp:lastPrinted>
  <dcterms:created xsi:type="dcterms:W3CDTF">2020-12-14T20:49:15Z</dcterms:created>
  <dcterms:modified xsi:type="dcterms:W3CDTF">2021-03-29T00:12:12Z</dcterms:modified>
</cp:coreProperties>
</file>