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741" r:id="rId1"/>
  </p:sldMasterIdLst>
  <p:notesMasterIdLst>
    <p:notesMasterId r:id="rId15"/>
  </p:notesMasterIdLst>
  <p:handoutMasterIdLst>
    <p:handoutMasterId r:id="rId16"/>
  </p:handoutMasterIdLst>
  <p:sldIdLst>
    <p:sldId id="256" r:id="rId2"/>
    <p:sldId id="260" r:id="rId3"/>
    <p:sldId id="261" r:id="rId4"/>
    <p:sldId id="278" r:id="rId5"/>
    <p:sldId id="279" r:id="rId6"/>
    <p:sldId id="282" r:id="rId7"/>
    <p:sldId id="262" r:id="rId8"/>
    <p:sldId id="276" r:id="rId9"/>
    <p:sldId id="277" r:id="rId10"/>
    <p:sldId id="280" r:id="rId11"/>
    <p:sldId id="263" r:id="rId12"/>
    <p:sldId id="274" r:id="rId13"/>
    <p:sldId id="281" r:id="rId14"/>
  </p:sldIdLst>
  <p:sldSz cx="9144000" cy="6858000" type="letter"/>
  <p:notesSz cx="7086600" cy="90249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2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5" d="100"/>
          <a:sy n="55" d="100"/>
        </p:scale>
        <p:origin x="1296" y="43"/>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3070225" cy="450850"/>
          </a:xfrm>
          <a:prstGeom prst="rect">
            <a:avLst/>
          </a:prstGeom>
        </p:spPr>
        <p:txBody>
          <a:bodyPr vert="horz" lIns="91414" tIns="45706" rIns="91414" bIns="45706" rtlCol="0"/>
          <a:lstStyle>
            <a:lvl1pPr algn="l">
              <a:defRPr sz="1200"/>
            </a:lvl1pPr>
          </a:lstStyle>
          <a:p>
            <a:endParaRPr lang="en-US" dirty="0"/>
          </a:p>
        </p:txBody>
      </p:sp>
      <p:sp>
        <p:nvSpPr>
          <p:cNvPr id="3" name="Date Placeholder 2"/>
          <p:cNvSpPr>
            <a:spLocks noGrp="1"/>
          </p:cNvSpPr>
          <p:nvPr>
            <p:ph type="dt" sz="quarter" idx="1"/>
          </p:nvPr>
        </p:nvSpPr>
        <p:spPr>
          <a:xfrm>
            <a:off x="4014790" y="2"/>
            <a:ext cx="3070225" cy="450850"/>
          </a:xfrm>
          <a:prstGeom prst="rect">
            <a:avLst/>
          </a:prstGeom>
        </p:spPr>
        <p:txBody>
          <a:bodyPr vert="horz" lIns="91414" tIns="45706" rIns="91414" bIns="45706" rtlCol="0"/>
          <a:lstStyle>
            <a:lvl1pPr algn="r">
              <a:defRPr sz="1200"/>
            </a:lvl1pPr>
          </a:lstStyle>
          <a:p>
            <a:fld id="{16D81201-0A12-4068-8D9E-3DAE313D4218}" type="datetimeFigureOut">
              <a:rPr lang="en-US" smtClean="0"/>
              <a:pPr/>
              <a:t>3/10/2021</a:t>
            </a:fld>
            <a:endParaRPr lang="en-US" dirty="0"/>
          </a:p>
        </p:txBody>
      </p:sp>
      <p:sp>
        <p:nvSpPr>
          <p:cNvPr id="4" name="Footer Placeholder 3"/>
          <p:cNvSpPr>
            <a:spLocks noGrp="1"/>
          </p:cNvSpPr>
          <p:nvPr>
            <p:ph type="ftr" sz="quarter" idx="2"/>
          </p:nvPr>
        </p:nvSpPr>
        <p:spPr>
          <a:xfrm>
            <a:off x="2" y="8572500"/>
            <a:ext cx="3070225" cy="450850"/>
          </a:xfrm>
          <a:prstGeom prst="rect">
            <a:avLst/>
          </a:prstGeom>
        </p:spPr>
        <p:txBody>
          <a:bodyPr vert="horz" lIns="91414" tIns="45706" rIns="91414" bIns="45706"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14790" y="8572500"/>
            <a:ext cx="3070225" cy="450850"/>
          </a:xfrm>
          <a:prstGeom prst="rect">
            <a:avLst/>
          </a:prstGeom>
        </p:spPr>
        <p:txBody>
          <a:bodyPr vert="horz" lIns="91414" tIns="45706" rIns="91414" bIns="45706" rtlCol="0" anchor="b"/>
          <a:lstStyle>
            <a:lvl1pPr algn="r">
              <a:defRPr sz="1200"/>
            </a:lvl1pPr>
          </a:lstStyle>
          <a:p>
            <a:fld id="{C8D7BC5C-8615-4922-A495-1583658F99BB}" type="slidenum">
              <a:rPr lang="en-US" smtClean="0"/>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0225" cy="450850"/>
          </a:xfrm>
          <a:prstGeom prst="rect">
            <a:avLst/>
          </a:prstGeom>
        </p:spPr>
        <p:txBody>
          <a:bodyPr vert="horz" lIns="91427" tIns="45713" rIns="91427" bIns="45713" rtlCol="0"/>
          <a:lstStyle>
            <a:lvl1pPr algn="l">
              <a:defRPr sz="1200"/>
            </a:lvl1pPr>
          </a:lstStyle>
          <a:p>
            <a:endParaRPr lang="en-US"/>
          </a:p>
        </p:txBody>
      </p:sp>
      <p:sp>
        <p:nvSpPr>
          <p:cNvPr id="3" name="Date Placeholder 2"/>
          <p:cNvSpPr>
            <a:spLocks noGrp="1"/>
          </p:cNvSpPr>
          <p:nvPr>
            <p:ph type="dt" idx="1"/>
          </p:nvPr>
        </p:nvSpPr>
        <p:spPr>
          <a:xfrm>
            <a:off x="4014789" y="1"/>
            <a:ext cx="3070225" cy="450850"/>
          </a:xfrm>
          <a:prstGeom prst="rect">
            <a:avLst/>
          </a:prstGeom>
        </p:spPr>
        <p:txBody>
          <a:bodyPr vert="horz" lIns="91427" tIns="45713" rIns="91427" bIns="45713" rtlCol="0"/>
          <a:lstStyle>
            <a:lvl1pPr algn="r">
              <a:defRPr sz="1200"/>
            </a:lvl1pPr>
          </a:lstStyle>
          <a:p>
            <a:fld id="{93835D62-8840-4A00-83B8-5F81899280C3}" type="datetimeFigureOut">
              <a:rPr lang="en-US" smtClean="0"/>
              <a:pPr/>
              <a:t>3/10/2021</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27" tIns="45713" rIns="91427" bIns="45713" rtlCol="0" anchor="ctr"/>
          <a:lstStyle/>
          <a:p>
            <a:endParaRPr lang="en-US"/>
          </a:p>
        </p:txBody>
      </p:sp>
      <p:sp>
        <p:nvSpPr>
          <p:cNvPr id="5" name="Notes Placeholder 4"/>
          <p:cNvSpPr>
            <a:spLocks noGrp="1"/>
          </p:cNvSpPr>
          <p:nvPr>
            <p:ph type="body" sz="quarter" idx="3"/>
          </p:nvPr>
        </p:nvSpPr>
        <p:spPr>
          <a:xfrm>
            <a:off x="708025" y="4286251"/>
            <a:ext cx="5670550" cy="4062413"/>
          </a:xfrm>
          <a:prstGeom prst="rect">
            <a:avLst/>
          </a:prstGeom>
        </p:spPr>
        <p:txBody>
          <a:bodyPr vert="horz" lIns="91427" tIns="45713" rIns="91427" bIns="45713"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572500"/>
            <a:ext cx="3070225" cy="450850"/>
          </a:xfrm>
          <a:prstGeom prst="rect">
            <a:avLst/>
          </a:prstGeom>
        </p:spPr>
        <p:txBody>
          <a:bodyPr vert="horz" lIns="91427" tIns="45713" rIns="91427" bIns="45713" rtlCol="0" anchor="b"/>
          <a:lstStyle>
            <a:lvl1pPr algn="l">
              <a:defRPr sz="1200"/>
            </a:lvl1pPr>
          </a:lstStyle>
          <a:p>
            <a:endParaRPr lang="en-US"/>
          </a:p>
        </p:txBody>
      </p:sp>
      <p:sp>
        <p:nvSpPr>
          <p:cNvPr id="7" name="Slide Number Placeholder 6"/>
          <p:cNvSpPr>
            <a:spLocks noGrp="1"/>
          </p:cNvSpPr>
          <p:nvPr>
            <p:ph type="sldNum" sz="quarter" idx="5"/>
          </p:nvPr>
        </p:nvSpPr>
        <p:spPr>
          <a:xfrm>
            <a:off x="4014789" y="8572500"/>
            <a:ext cx="3070225" cy="450850"/>
          </a:xfrm>
          <a:prstGeom prst="rect">
            <a:avLst/>
          </a:prstGeom>
        </p:spPr>
        <p:txBody>
          <a:bodyPr vert="horz" lIns="91427" tIns="45713" rIns="91427" bIns="45713" rtlCol="0" anchor="b"/>
          <a:lstStyle>
            <a:lvl1pPr algn="r">
              <a:defRPr sz="1200"/>
            </a:lvl1pPr>
          </a:lstStyle>
          <a:p>
            <a:fld id="{22EF2E30-5383-45E1-A8C8-C92A21D3B55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2" name="Picture 2" descr="\\DROBO-FS\QuickDrops\JB\PPTX NG\Droplets\LightingOverlay.png"/>
          <p:cNvPicPr>
            <a:picLocks noChangeAspect="1" noChangeArrowheads="1"/>
          </p:cNvPicPr>
          <p:nvPr/>
        </p:nvPicPr>
        <p:blipFill>
          <a:blip r:embed="rId2">
            <a:alphaModFix amt="30000"/>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 y="-1"/>
            <a:ext cx="9144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66" name="Group 65"/>
          <p:cNvGrpSpPr/>
          <p:nvPr/>
        </p:nvGrpSpPr>
        <p:grpSpPr>
          <a:xfrm>
            <a:off x="0" y="1"/>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67"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68"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9"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0"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71"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2"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3"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4"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5"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6"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7"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8"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9"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0"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1"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2"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3"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4"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5"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6"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7"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8"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9"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0"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1"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2"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3"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4"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5"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96"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7"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8"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9"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0"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1"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2"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3"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4"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5"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6"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7"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08"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9"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0"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1"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2"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3"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4"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5"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6"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7"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8"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9"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0"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900240" y="1122364"/>
            <a:ext cx="6593681" cy="2387600"/>
          </a:xfrm>
        </p:spPr>
        <p:txBody>
          <a:bodyPr anchor="b">
            <a:normAutofit/>
          </a:bodyPr>
          <a:lstStyle>
            <a:lvl1pPr algn="l">
              <a:defRPr sz="3600"/>
            </a:lvl1pPr>
          </a:lstStyle>
          <a:p>
            <a:r>
              <a:rPr lang="en-US"/>
              <a:t>Click to edit Master title style</a:t>
            </a:r>
            <a:endParaRPr lang="en-US" dirty="0"/>
          </a:p>
        </p:txBody>
      </p:sp>
      <p:sp>
        <p:nvSpPr>
          <p:cNvPr id="3" name="Subtitle 2"/>
          <p:cNvSpPr>
            <a:spLocks noGrp="1"/>
          </p:cNvSpPr>
          <p:nvPr>
            <p:ph type="subTitle" idx="1"/>
          </p:nvPr>
        </p:nvSpPr>
        <p:spPr>
          <a:xfrm>
            <a:off x="1900240" y="3602038"/>
            <a:ext cx="6593681" cy="1655762"/>
          </a:xfrm>
        </p:spPr>
        <p:txBody>
          <a:bodyPr>
            <a:normAutofit/>
          </a:bodyPr>
          <a:lstStyle>
            <a:lvl1pPr marL="0" indent="0" algn="l">
              <a:buNone/>
              <a:defRPr sz="1500" cap="all" baseline="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5801052" y="5410203"/>
            <a:ext cx="2057400" cy="365125"/>
          </a:xfrm>
        </p:spPr>
        <p:txBody>
          <a:bodyPr/>
          <a:lstStyle/>
          <a:p>
            <a:r>
              <a:rPr lang="en-US"/>
              <a:t>2/26/2017</a:t>
            </a:r>
            <a:endParaRPr lang="en-US" dirty="0"/>
          </a:p>
        </p:txBody>
      </p:sp>
      <p:sp>
        <p:nvSpPr>
          <p:cNvPr id="5" name="Footer Placeholder 4"/>
          <p:cNvSpPr>
            <a:spLocks noGrp="1"/>
          </p:cNvSpPr>
          <p:nvPr>
            <p:ph type="ftr" sz="quarter" idx="11"/>
          </p:nvPr>
        </p:nvSpPr>
        <p:spPr>
          <a:xfrm>
            <a:off x="1900238" y="5410203"/>
            <a:ext cx="3843665" cy="365125"/>
          </a:xfrm>
        </p:spPr>
        <p:txBody>
          <a:bodyPr/>
          <a:lstStyle/>
          <a:p>
            <a:endParaRPr lang="en-US" dirty="0"/>
          </a:p>
        </p:txBody>
      </p:sp>
      <p:sp>
        <p:nvSpPr>
          <p:cNvPr id="6" name="Slide Number Placeholder 5"/>
          <p:cNvSpPr>
            <a:spLocks noGrp="1"/>
          </p:cNvSpPr>
          <p:nvPr>
            <p:ph type="sldNum" sz="quarter" idx="12"/>
          </p:nvPr>
        </p:nvSpPr>
        <p:spPr>
          <a:xfrm>
            <a:off x="7915604" y="5410201"/>
            <a:ext cx="57831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27653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57" y="4304666"/>
            <a:ext cx="7434267" cy="819355"/>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56057" y="606426"/>
            <a:ext cx="7434267" cy="3299778"/>
          </a:xfrm>
          <a:prstGeom prst="round2DiagRect">
            <a:avLst>
              <a:gd name="adj1" fmla="val 5101"/>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400"/>
            </a:lvl1pPr>
          </a:lstStyle>
          <a:p>
            <a:pPr marL="0" lvl="0" indent="0">
              <a:buNone/>
            </a:pPr>
            <a:r>
              <a:rPr lang="en-US" dirty="0"/>
              <a:t>Click icon to add picture</a:t>
            </a:r>
          </a:p>
        </p:txBody>
      </p:sp>
      <p:sp>
        <p:nvSpPr>
          <p:cNvPr id="4" name="Text Placeholder 3"/>
          <p:cNvSpPr>
            <a:spLocks noGrp="1"/>
          </p:cNvSpPr>
          <p:nvPr>
            <p:ph type="body" sz="half" idx="2"/>
          </p:nvPr>
        </p:nvSpPr>
        <p:spPr>
          <a:xfrm>
            <a:off x="856024" y="5124021"/>
            <a:ext cx="7433144" cy="682472"/>
          </a:xfrm>
        </p:spPr>
        <p:txBody>
          <a:bodyPr>
            <a:normAutofit/>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2/26/2017</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449796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93" y="609600"/>
            <a:ext cx="7429467" cy="3429000"/>
          </a:xfrm>
        </p:spPr>
        <p:txBody>
          <a:bodyPr anchor="ctr">
            <a:normAutofit/>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856059" y="4419601"/>
            <a:ext cx="7428344" cy="1371599"/>
          </a:xfrm>
        </p:spPr>
        <p:txBody>
          <a:bodyPr anchor="ctr">
            <a:normAutofit/>
          </a:bodyPr>
          <a:lstStyle>
            <a:lvl1pPr marL="0" indent="0">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2/26/2017</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837682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1"/>
            <a:ext cx="6977064" cy="2748429"/>
          </a:xfrm>
        </p:spPr>
        <p:txBody>
          <a:bodyPr anchor="ctr">
            <a:normAutofit/>
          </a:bodyPr>
          <a:lstStyle>
            <a:lvl1pPr>
              <a:defRPr sz="27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365558"/>
            <a:ext cx="6564224" cy="548968"/>
          </a:xfrm>
        </p:spPr>
        <p:txBody>
          <a:bodyPr anchor="t">
            <a:normAutofit/>
          </a:bodyPr>
          <a:lstStyle>
            <a:lvl1pPr marL="0" indent="0">
              <a:buNone/>
              <a:defRPr sz="10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4" name="Text Placeholder 3"/>
          <p:cNvSpPr>
            <a:spLocks noGrp="1"/>
          </p:cNvSpPr>
          <p:nvPr>
            <p:ph type="body" sz="half" idx="2"/>
          </p:nvPr>
        </p:nvSpPr>
        <p:spPr>
          <a:xfrm>
            <a:off x="856058" y="4309920"/>
            <a:ext cx="7429503" cy="1489496"/>
          </a:xfrm>
        </p:spPr>
        <p:txBody>
          <a:bodyPr anchor="ctr">
            <a:normAutofit/>
          </a:bodyPr>
          <a:lstStyle>
            <a:lvl1pPr marL="0" indent="0">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2/26/2017</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
        <p:nvSpPr>
          <p:cNvPr id="52" name="TextBox 51"/>
          <p:cNvSpPr txBox="1"/>
          <p:nvPr/>
        </p:nvSpPr>
        <p:spPr>
          <a:xfrm>
            <a:off x="696579" y="718458"/>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53" name="TextBox 52"/>
          <p:cNvSpPr txBox="1"/>
          <p:nvPr/>
        </p:nvSpPr>
        <p:spPr>
          <a:xfrm>
            <a:off x="7817473" y="2764973"/>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Tree>
    <p:extLst>
      <p:ext uri="{BB962C8B-B14F-4D97-AF65-F5344CB8AC3E}">
        <p14:creationId xmlns:p14="http://schemas.microsoft.com/office/powerpoint/2010/main" val="5213771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059" y="2134043"/>
            <a:ext cx="7429501" cy="2511835"/>
          </a:xfrm>
        </p:spPr>
        <p:txBody>
          <a:bodyPr anchor="b">
            <a:normAutofit/>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856024" y="4657656"/>
            <a:ext cx="7428379" cy="1140644"/>
          </a:xfrm>
        </p:spPr>
        <p:txBody>
          <a:bodyPr anchor="t">
            <a:normAutofit/>
          </a:bodyPr>
          <a:lstStyle>
            <a:lvl1pPr marL="0" indent="0">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2/26/2017</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344569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56061" y="609600"/>
            <a:ext cx="7429499"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856057" y="2674463"/>
            <a:ext cx="2397675" cy="685800"/>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8" name="Text Placeholder 3"/>
          <p:cNvSpPr>
            <a:spLocks noGrp="1"/>
          </p:cNvSpPr>
          <p:nvPr>
            <p:ph type="body" sz="half" idx="15"/>
          </p:nvPr>
        </p:nvSpPr>
        <p:spPr>
          <a:xfrm>
            <a:off x="856059" y="3360263"/>
            <a:ext cx="2396432" cy="2430936"/>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9" name="Text Placeholder 4"/>
          <p:cNvSpPr>
            <a:spLocks noGrp="1"/>
          </p:cNvSpPr>
          <p:nvPr>
            <p:ph type="body" sz="quarter" idx="3"/>
          </p:nvPr>
        </p:nvSpPr>
        <p:spPr>
          <a:xfrm>
            <a:off x="3386077" y="2677635"/>
            <a:ext cx="2388289" cy="685800"/>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0" name="Text Placeholder 3"/>
          <p:cNvSpPr>
            <a:spLocks noGrp="1"/>
          </p:cNvSpPr>
          <p:nvPr>
            <p:ph type="body" sz="half" idx="16"/>
          </p:nvPr>
        </p:nvSpPr>
        <p:spPr>
          <a:xfrm>
            <a:off x="3386075" y="3363435"/>
            <a:ext cx="2388959" cy="2430936"/>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11" name="Text Placeholder 4"/>
          <p:cNvSpPr>
            <a:spLocks noGrp="1"/>
          </p:cNvSpPr>
          <p:nvPr>
            <p:ph type="body" sz="quarter" idx="13"/>
          </p:nvPr>
        </p:nvSpPr>
        <p:spPr>
          <a:xfrm>
            <a:off x="5889332" y="2674463"/>
            <a:ext cx="2396227" cy="685800"/>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2" name="Text Placeholder 3"/>
          <p:cNvSpPr>
            <a:spLocks noGrp="1"/>
          </p:cNvSpPr>
          <p:nvPr>
            <p:ph type="body" sz="half" idx="17"/>
          </p:nvPr>
        </p:nvSpPr>
        <p:spPr>
          <a:xfrm>
            <a:off x="5889332" y="3360263"/>
            <a:ext cx="2396227" cy="2430936"/>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r>
              <a:rPr lang="en-US"/>
              <a:t>2/26/2017</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542014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56060" y="609600"/>
            <a:ext cx="74294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856061" y="4404597"/>
            <a:ext cx="2396431" cy="576262"/>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0" name="Picture Placeholder 2"/>
          <p:cNvSpPr>
            <a:spLocks noGrp="1" noChangeAspect="1"/>
          </p:cNvSpPr>
          <p:nvPr>
            <p:ph type="pic" idx="15"/>
          </p:nvPr>
        </p:nvSpPr>
        <p:spPr>
          <a:xfrm>
            <a:off x="856061" y="2666998"/>
            <a:ext cx="2396431"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350" dirty="0"/>
            </a:lvl1pPr>
          </a:lstStyle>
          <a:p>
            <a:pPr marL="0" lvl="0" indent="0">
              <a:buNone/>
            </a:pPr>
            <a:r>
              <a:rPr lang="en-US" dirty="0"/>
              <a:t>Click icon to add picture</a:t>
            </a:r>
          </a:p>
        </p:txBody>
      </p:sp>
      <p:sp>
        <p:nvSpPr>
          <p:cNvPr id="21" name="Text Placeholder 3"/>
          <p:cNvSpPr>
            <a:spLocks noGrp="1"/>
          </p:cNvSpPr>
          <p:nvPr>
            <p:ph type="body" sz="half" idx="18"/>
          </p:nvPr>
        </p:nvSpPr>
        <p:spPr>
          <a:xfrm>
            <a:off x="856061" y="4980860"/>
            <a:ext cx="2396431" cy="817843"/>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2" name="Text Placeholder 4"/>
          <p:cNvSpPr>
            <a:spLocks noGrp="1"/>
          </p:cNvSpPr>
          <p:nvPr>
            <p:ph type="body" sz="quarter" idx="3"/>
          </p:nvPr>
        </p:nvSpPr>
        <p:spPr>
          <a:xfrm>
            <a:off x="3366791" y="4404597"/>
            <a:ext cx="2400300" cy="576262"/>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3" name="Picture Placeholder 2"/>
          <p:cNvSpPr>
            <a:spLocks noGrp="1" noChangeAspect="1"/>
          </p:cNvSpPr>
          <p:nvPr>
            <p:ph type="pic" idx="21"/>
          </p:nvPr>
        </p:nvSpPr>
        <p:spPr>
          <a:xfrm>
            <a:off x="3366791" y="2666998"/>
            <a:ext cx="2399205"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350" dirty="0"/>
            </a:lvl1pPr>
          </a:lstStyle>
          <a:p>
            <a:pPr marL="0" lvl="0" indent="0">
              <a:buNone/>
            </a:pPr>
            <a:r>
              <a:rPr lang="en-US" dirty="0"/>
              <a:t>Click icon to add picture</a:t>
            </a:r>
          </a:p>
        </p:txBody>
      </p:sp>
      <p:sp>
        <p:nvSpPr>
          <p:cNvPr id="24" name="Text Placeholder 3"/>
          <p:cNvSpPr>
            <a:spLocks noGrp="1"/>
          </p:cNvSpPr>
          <p:nvPr>
            <p:ph type="body" sz="half" idx="19"/>
          </p:nvPr>
        </p:nvSpPr>
        <p:spPr>
          <a:xfrm>
            <a:off x="3365695" y="4980857"/>
            <a:ext cx="2400300" cy="810342"/>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5" name="Text Placeholder 4"/>
          <p:cNvSpPr>
            <a:spLocks noGrp="1"/>
          </p:cNvSpPr>
          <p:nvPr>
            <p:ph type="body" sz="quarter" idx="13"/>
          </p:nvPr>
        </p:nvSpPr>
        <p:spPr>
          <a:xfrm>
            <a:off x="5889427" y="4404596"/>
            <a:ext cx="2393056" cy="576262"/>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6" name="Picture Placeholder 2"/>
          <p:cNvSpPr>
            <a:spLocks noGrp="1" noChangeAspect="1"/>
          </p:cNvSpPr>
          <p:nvPr>
            <p:ph type="pic" idx="22"/>
          </p:nvPr>
        </p:nvSpPr>
        <p:spPr>
          <a:xfrm>
            <a:off x="5889333" y="2666998"/>
            <a:ext cx="2396227"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350" dirty="0"/>
            </a:lvl1pPr>
          </a:lstStyle>
          <a:p>
            <a:pPr marL="0" lvl="0" indent="0">
              <a:buNone/>
            </a:pPr>
            <a:r>
              <a:rPr lang="en-US" dirty="0"/>
              <a:t>Click icon to add picture</a:t>
            </a:r>
          </a:p>
        </p:txBody>
      </p:sp>
      <p:sp>
        <p:nvSpPr>
          <p:cNvPr id="27" name="Text Placeholder 3"/>
          <p:cNvSpPr>
            <a:spLocks noGrp="1"/>
          </p:cNvSpPr>
          <p:nvPr>
            <p:ph type="body" sz="half" idx="20"/>
          </p:nvPr>
        </p:nvSpPr>
        <p:spPr>
          <a:xfrm>
            <a:off x="5889332" y="4980856"/>
            <a:ext cx="2396227" cy="810345"/>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r>
              <a:rPr lang="en-US"/>
              <a:t>2/26/2017</a:t>
            </a:r>
            <a:endParaRPr lang="en-US" dirty="0"/>
          </a:p>
        </p:txBody>
      </p:sp>
      <p:sp>
        <p:nvSpPr>
          <p:cNvPr id="4" name="Footer Placeholder 3"/>
          <p:cNvSpPr>
            <a:spLocks noGrp="1"/>
          </p:cNvSpPr>
          <p:nvPr>
            <p:ph type="ftr" sz="quarter" idx="11"/>
          </p:nvPr>
        </p:nvSpPr>
        <p:spPr/>
        <p:txBody>
          <a:bodyPr/>
          <a:lstStyle>
            <a:lvl1pPr>
              <a:defRPr cap="all" baseline="0"/>
            </a:lvl1p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481179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2/26/2017</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196203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2" y="609601"/>
            <a:ext cx="1503759"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56057" y="609601"/>
            <a:ext cx="5811443"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2/26/2017</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44936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7" name="Title 1"/>
          <p:cNvSpPr>
            <a:spLocks noGrp="1"/>
          </p:cNvSpPr>
          <p:nvPr>
            <p:ph type="title"/>
          </p:nvPr>
        </p:nvSpPr>
        <p:spPr>
          <a:xfrm>
            <a:off x="244699" y="154547"/>
            <a:ext cx="8706118" cy="1313646"/>
          </a:xfrm>
        </p:spPr>
        <p:txBody>
          <a:bodyPr>
            <a:normAutofit/>
          </a:bodyPr>
          <a:lstStyle>
            <a:lvl1pPr algn="ctr">
              <a:defRPr sz="4000">
                <a:solidFill>
                  <a:srgbClr val="002060"/>
                </a:solidFill>
                <a:latin typeface="Tahoma" pitchFamily="34" charset="0"/>
                <a:ea typeface="Tahoma" pitchFamily="34" charset="0"/>
                <a:cs typeface="Tahoma" pitchFamily="34" charset="0"/>
              </a:defRPr>
            </a:lvl1pPr>
          </a:lstStyle>
          <a:p>
            <a:r>
              <a:rPr lang="en-US" dirty="0"/>
              <a:t>Click to edit Master title style</a:t>
            </a:r>
          </a:p>
        </p:txBody>
      </p:sp>
      <p:sp>
        <p:nvSpPr>
          <p:cNvPr id="48" name="Content Placeholder 2"/>
          <p:cNvSpPr>
            <a:spLocks noGrp="1"/>
          </p:cNvSpPr>
          <p:nvPr>
            <p:ph idx="1"/>
          </p:nvPr>
        </p:nvSpPr>
        <p:spPr>
          <a:xfrm>
            <a:off x="0" y="1519706"/>
            <a:ext cx="9143999" cy="5338293"/>
          </a:xfrm>
        </p:spPr>
        <p:txBody>
          <a:bodyPr>
            <a:normAutofit/>
          </a:bodyPr>
          <a:lstStyle>
            <a:lvl1pPr>
              <a:defRPr sz="2600">
                <a:solidFill>
                  <a:srgbClr val="002060"/>
                </a:solidFill>
                <a:latin typeface="Tahoma" pitchFamily="34" charset="0"/>
                <a:ea typeface="Tahoma" pitchFamily="34" charset="0"/>
                <a:cs typeface="Tahoma" pitchFamily="34" charset="0"/>
              </a:defRPr>
            </a:lvl1pPr>
            <a:lvl2pPr>
              <a:defRPr>
                <a:latin typeface="Tahoma" pitchFamily="34" charset="0"/>
                <a:ea typeface="Tahoma" pitchFamily="34" charset="0"/>
                <a:cs typeface="Tahoma" pitchFamily="34" charset="0"/>
              </a:defRPr>
            </a:lvl2pPr>
            <a:lvl3pPr>
              <a:defRPr>
                <a:latin typeface="Tahoma" pitchFamily="34" charset="0"/>
                <a:ea typeface="Tahoma" pitchFamily="34" charset="0"/>
                <a:cs typeface="Tahoma" pitchFamily="34" charset="0"/>
              </a:defRPr>
            </a:lvl3pPr>
            <a:lvl4pPr>
              <a:defRPr>
                <a:latin typeface="Tahoma" pitchFamily="34" charset="0"/>
                <a:ea typeface="Tahoma" pitchFamily="34" charset="0"/>
                <a:cs typeface="Tahoma" pitchFamily="34" charset="0"/>
              </a:defRPr>
            </a:lvl4pPr>
            <a:lvl5pPr>
              <a:defRPr>
                <a:latin typeface="Tahoma" pitchFamily="34" charset="0"/>
                <a:ea typeface="Tahoma" pitchFamily="34" charset="0"/>
                <a:cs typeface="Tahoma" pitchFamily="34" charset="0"/>
              </a:defRPr>
            </a:lvl5pPr>
          </a:lstStyle>
          <a:p>
            <a:pPr lvl="0"/>
            <a:endParaRPr lang="en-US" dirty="0"/>
          </a:p>
        </p:txBody>
      </p:sp>
      <p:sp>
        <p:nvSpPr>
          <p:cNvPr id="49" name="Date Placeholder 3"/>
          <p:cNvSpPr>
            <a:spLocks noGrp="1"/>
          </p:cNvSpPr>
          <p:nvPr>
            <p:ph type="dt" sz="half" idx="10"/>
          </p:nvPr>
        </p:nvSpPr>
        <p:spPr>
          <a:xfrm>
            <a:off x="5592691" y="5883278"/>
            <a:ext cx="2057400" cy="365125"/>
          </a:xfrm>
        </p:spPr>
        <p:txBody>
          <a:bodyPr/>
          <a:lstStyle/>
          <a:p>
            <a:r>
              <a:rPr lang="en-US"/>
              <a:t>2/26/2017</a:t>
            </a:r>
            <a:endParaRPr lang="en-US" dirty="0"/>
          </a:p>
        </p:txBody>
      </p:sp>
      <p:sp>
        <p:nvSpPr>
          <p:cNvPr id="50" name="Footer Placeholder 4"/>
          <p:cNvSpPr>
            <a:spLocks noGrp="1"/>
          </p:cNvSpPr>
          <p:nvPr>
            <p:ph type="ftr" sz="quarter" idx="11"/>
          </p:nvPr>
        </p:nvSpPr>
        <p:spPr>
          <a:xfrm>
            <a:off x="856059" y="5883277"/>
            <a:ext cx="4679483" cy="365125"/>
          </a:xfrm>
        </p:spPr>
        <p:txBody>
          <a:bodyPr/>
          <a:lstStyle/>
          <a:p>
            <a:endParaRPr lang="en-US" dirty="0"/>
          </a:p>
        </p:txBody>
      </p:sp>
      <p:sp>
        <p:nvSpPr>
          <p:cNvPr id="51" name="Slide Number Placeholder 5"/>
          <p:cNvSpPr>
            <a:spLocks noGrp="1"/>
          </p:cNvSpPr>
          <p:nvPr>
            <p:ph type="sldNum" sz="quarter" idx="12"/>
          </p:nvPr>
        </p:nvSpPr>
        <p:spPr>
          <a:xfrm>
            <a:off x="7707242" y="5883276"/>
            <a:ext cx="57831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929483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56059" y="1419228"/>
            <a:ext cx="7429500" cy="2852737"/>
          </a:xfrm>
        </p:spPr>
        <p:txBody>
          <a:bodyPr anchor="b">
            <a:normAutofit/>
          </a:bodyPr>
          <a:lstStyle>
            <a:lvl1pPr>
              <a:defRPr sz="2700"/>
            </a:lvl1pPr>
          </a:lstStyle>
          <a:p>
            <a:r>
              <a:rPr lang="en-US"/>
              <a:t>Click to edit Master title style</a:t>
            </a:r>
            <a:endParaRPr lang="en-US" dirty="0"/>
          </a:p>
        </p:txBody>
      </p:sp>
      <p:sp>
        <p:nvSpPr>
          <p:cNvPr id="3" name="Text Placeholder 2"/>
          <p:cNvSpPr>
            <a:spLocks noGrp="1"/>
          </p:cNvSpPr>
          <p:nvPr>
            <p:ph type="body" idx="1"/>
          </p:nvPr>
        </p:nvSpPr>
        <p:spPr>
          <a:xfrm>
            <a:off x="856059" y="4424362"/>
            <a:ext cx="7429500" cy="1374776"/>
          </a:xfrm>
        </p:spPr>
        <p:txBody>
          <a:bodyPr>
            <a:normAutofit/>
          </a:bodyPr>
          <a:lstStyle>
            <a:lvl1pPr marL="0" indent="0">
              <a:buNone/>
              <a:defRPr sz="1350" cap="all" baseline="0">
                <a:solidFill>
                  <a:schemeClr val="tx1">
                    <a:tint val="75000"/>
                  </a:schemeClr>
                </a:solidFill>
              </a:defRPr>
            </a:lvl1pPr>
            <a:lvl2pPr marL="342900" indent="0">
              <a:buNone/>
              <a:defRPr sz="135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2/26/2017</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859995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56059" y="2249486"/>
            <a:ext cx="3658792"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1" y="2249486"/>
            <a:ext cx="3656408"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2/26/2017</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94917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56059" y="619128"/>
            <a:ext cx="74295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78903" y="2249487"/>
            <a:ext cx="3435949" cy="823912"/>
          </a:xfrm>
        </p:spPr>
        <p:txBody>
          <a:bodyPr anchor="b"/>
          <a:lstStyle>
            <a:lvl1pPr marL="0" indent="0">
              <a:lnSpc>
                <a:spcPct val="90000"/>
              </a:lnSpc>
              <a:buNone/>
              <a:defRPr sz="18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56060" y="3073399"/>
            <a:ext cx="3658793"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1992" y="2249486"/>
            <a:ext cx="3433565" cy="823912"/>
          </a:xfrm>
        </p:spPr>
        <p:txBody>
          <a:bodyPr anchor="b"/>
          <a:lstStyle>
            <a:lvl1pPr marL="0" indent="0">
              <a:lnSpc>
                <a:spcPct val="90000"/>
              </a:lnSpc>
              <a:buNone/>
              <a:defRPr sz="18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1" y="3073399"/>
            <a:ext cx="3656408"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2/26/2017</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33992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2/26/2017</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48923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2/26/2017</a:t>
            </a:r>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785699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030" y="609601"/>
            <a:ext cx="2892028" cy="1639884"/>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67151" y="592666"/>
            <a:ext cx="4418407"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0030" y="2249486"/>
            <a:ext cx="2892028" cy="3541714"/>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2/26/2017</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253700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61" y="609601"/>
            <a:ext cx="3753963" cy="1639886"/>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32867" y="609601"/>
            <a:ext cx="3452693" cy="5181602"/>
          </a:xfrm>
          <a:prstGeom prst="round2DiagRect">
            <a:avLst>
              <a:gd name="adj1" fmla="val 6074"/>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defRPr lang="en-US" sz="2400"/>
            </a:lvl1pPr>
          </a:lstStyle>
          <a:p>
            <a:pPr marL="0" lvl="0" indent="0">
              <a:buNone/>
            </a:pPr>
            <a:r>
              <a:rPr lang="en-US" dirty="0"/>
              <a:t>Click icon to add picture</a:t>
            </a:r>
          </a:p>
        </p:txBody>
      </p:sp>
      <p:sp>
        <p:nvSpPr>
          <p:cNvPr id="4" name="Text Placeholder 3"/>
          <p:cNvSpPr>
            <a:spLocks noGrp="1"/>
          </p:cNvSpPr>
          <p:nvPr>
            <p:ph type="body" sz="half" idx="2"/>
          </p:nvPr>
        </p:nvSpPr>
        <p:spPr>
          <a:xfrm>
            <a:off x="856059" y="2249486"/>
            <a:ext cx="3753964" cy="3541714"/>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2/26/2017</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112554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 y="-1"/>
            <a:ext cx="9144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1"/>
            <a:ext cx="9041775" cy="6858001"/>
            <a:chOff x="-14288" y="0"/>
            <a:chExt cx="9041774"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8352798"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856061" y="618519"/>
            <a:ext cx="7429499"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856061" y="2249487"/>
            <a:ext cx="74294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592691" y="5883278"/>
            <a:ext cx="2057400" cy="365125"/>
          </a:xfrm>
          <a:prstGeom prst="rect">
            <a:avLst/>
          </a:prstGeom>
        </p:spPr>
        <p:txBody>
          <a:bodyPr vert="horz" lIns="91440" tIns="45720" rIns="91440" bIns="45720" rtlCol="0" anchor="ctr"/>
          <a:lstStyle>
            <a:lvl1pPr algn="r">
              <a:defRPr sz="788">
                <a:solidFill>
                  <a:schemeClr val="tx1">
                    <a:tint val="75000"/>
                  </a:schemeClr>
                </a:solidFill>
              </a:defRPr>
            </a:lvl1pPr>
          </a:lstStyle>
          <a:p>
            <a:r>
              <a:rPr lang="en-US"/>
              <a:t>2/26/2017</a:t>
            </a:r>
            <a:endParaRPr lang="en-US" dirty="0"/>
          </a:p>
        </p:txBody>
      </p:sp>
      <p:sp>
        <p:nvSpPr>
          <p:cNvPr id="5" name="Footer Placeholder 4"/>
          <p:cNvSpPr>
            <a:spLocks noGrp="1"/>
          </p:cNvSpPr>
          <p:nvPr>
            <p:ph type="ftr" sz="quarter" idx="3"/>
          </p:nvPr>
        </p:nvSpPr>
        <p:spPr>
          <a:xfrm>
            <a:off x="856059" y="5883277"/>
            <a:ext cx="4679483" cy="365125"/>
          </a:xfrm>
          <a:prstGeom prst="rect">
            <a:avLst/>
          </a:prstGeom>
        </p:spPr>
        <p:txBody>
          <a:bodyPr vert="horz" lIns="91440" tIns="45720" rIns="91440" bIns="45720" rtlCol="0" anchor="ctr"/>
          <a:lstStyle>
            <a:lvl1pPr algn="l">
              <a:defRPr sz="788">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707242" y="5883276"/>
            <a:ext cx="578317" cy="365125"/>
          </a:xfrm>
          <a:prstGeom prst="rect">
            <a:avLst/>
          </a:prstGeom>
        </p:spPr>
        <p:txBody>
          <a:bodyPr vert="horz" lIns="91440" tIns="45720" rIns="91440" bIns="45720" rtlCol="0" anchor="ctr"/>
          <a:lstStyle>
            <a:lvl1pPr algn="r">
              <a:defRPr sz="788">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3541298"/>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 id="2147483753" r:id="rId12"/>
    <p:sldLayoutId id="2147483754" r:id="rId13"/>
    <p:sldLayoutId id="2147483755" r:id="rId14"/>
    <p:sldLayoutId id="2147483756" r:id="rId15"/>
    <p:sldLayoutId id="2147483757" r:id="rId16"/>
    <p:sldLayoutId id="2147483758" r:id="rId17"/>
  </p:sldLayoutIdLst>
  <p:hf sldNum="0" hdr="0" ftr="0" dt="0"/>
  <p:txStyles>
    <p:titleStyle>
      <a:lvl1pPr algn="l" defTabSz="685800" rtl="0" eaLnBrk="1" latinLnBrk="0" hangingPunct="1">
        <a:lnSpc>
          <a:spcPct val="90000"/>
        </a:lnSpc>
        <a:spcBef>
          <a:spcPct val="0"/>
        </a:spcBef>
        <a:buNone/>
        <a:defRPr sz="2700" kern="1200" cap="all" baseline="0">
          <a:solidFill>
            <a:schemeClr val="tx1"/>
          </a:solidFill>
          <a:latin typeface="+mj-lt"/>
          <a:ea typeface="+mj-ea"/>
          <a:cs typeface="+mj-cs"/>
        </a:defRPr>
      </a:lvl1pPr>
    </p:titleStyle>
    <p:bodyStyle>
      <a:lvl1pPr marL="171450" indent="-171450" algn="l" defTabSz="685800" rtl="0" eaLnBrk="1" latinLnBrk="0" hangingPunct="1">
        <a:lnSpc>
          <a:spcPct val="120000"/>
        </a:lnSpc>
        <a:spcBef>
          <a:spcPts val="750"/>
        </a:spcBef>
        <a:buSzPct val="125000"/>
        <a:buFont typeface="Arial" panose="020B0604020202020204" pitchFamily="34" charset="0"/>
        <a:buChar char="•"/>
        <a:defRPr sz="1800" kern="1200">
          <a:solidFill>
            <a:schemeClr val="tx1"/>
          </a:solidFill>
          <a:latin typeface="+mn-lt"/>
          <a:ea typeface="+mn-ea"/>
          <a:cs typeface="+mn-cs"/>
        </a:defRPr>
      </a:lvl1pPr>
      <a:lvl2pPr marL="514350" indent="-171450" algn="l" defTabSz="685800" rtl="0" eaLnBrk="1" latinLnBrk="0" hangingPunct="1">
        <a:lnSpc>
          <a:spcPct val="120000"/>
        </a:lnSpc>
        <a:spcBef>
          <a:spcPts val="375"/>
        </a:spcBef>
        <a:buSzPct val="125000"/>
        <a:buFont typeface="Arial" panose="020B0604020202020204" pitchFamily="34" charset="0"/>
        <a:buChar char="•"/>
        <a:defRPr sz="1500" kern="1200">
          <a:solidFill>
            <a:schemeClr val="tx1"/>
          </a:solidFill>
          <a:latin typeface="+mn-lt"/>
          <a:ea typeface="+mn-ea"/>
          <a:cs typeface="+mn-cs"/>
        </a:defRPr>
      </a:lvl2pPr>
      <a:lvl3pPr marL="857250" indent="-171450" algn="l" defTabSz="685800" rtl="0" eaLnBrk="1" latinLnBrk="0" hangingPunct="1">
        <a:lnSpc>
          <a:spcPct val="120000"/>
        </a:lnSpc>
        <a:spcBef>
          <a:spcPts val="375"/>
        </a:spcBef>
        <a:buSzPct val="125000"/>
        <a:buFont typeface="Arial" panose="020B0604020202020204" pitchFamily="34" charset="0"/>
        <a:buChar char="•"/>
        <a:defRPr sz="1350" kern="1200">
          <a:solidFill>
            <a:schemeClr val="tx1"/>
          </a:solidFill>
          <a:latin typeface="+mn-lt"/>
          <a:ea typeface="+mn-ea"/>
          <a:cs typeface="+mn-cs"/>
        </a:defRPr>
      </a:lvl3pPr>
      <a:lvl4pPr marL="1200150" indent="-171450" algn="l" defTabSz="685800"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4pPr>
      <a:lvl5pPr marL="1543050" indent="-171450" algn="l" defTabSz="685800"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5pPr>
      <a:lvl6pPr marL="18859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6pPr>
      <a:lvl7pPr marL="22288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7pPr>
      <a:lvl8pPr marL="25717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8pPr>
      <a:lvl9pPr marL="29146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63168" y="1122364"/>
            <a:ext cx="6593681" cy="2387600"/>
          </a:xfrm>
        </p:spPr>
        <p:txBody>
          <a:bodyPr>
            <a:noAutofit/>
          </a:bodyPr>
          <a:lstStyle/>
          <a:p>
            <a:pPr algn="ctr"/>
            <a: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t>A</a:t>
            </a:r>
            <a:b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br>
            <a: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t>QUESTION OF</a:t>
            </a:r>
            <a:b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br>
            <a: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t>CHARACTER</a:t>
            </a:r>
            <a:b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br>
            <a:r>
              <a:rPr lang="en-US" sz="2400" b="1" dirty="0">
                <a:solidFill>
                  <a:srgbClr val="002060"/>
                </a:solidFill>
                <a:effectLst>
                  <a:outerShdw blurRad="38100" dist="38100" dir="2700000" algn="tl">
                    <a:srgbClr val="000000">
                      <a:alpha val="43137"/>
                    </a:srgbClr>
                  </a:outerShdw>
                </a:effectLst>
                <a:latin typeface="Tempus Sans ITC" panose="04020404030D07020202" pitchFamily="82" charset="0"/>
              </a:rPr>
              <a:t>Lesson 9</a:t>
            </a:r>
          </a:p>
        </p:txBody>
      </p:sp>
      <p:sp>
        <p:nvSpPr>
          <p:cNvPr id="3" name="Subtitle 2"/>
          <p:cNvSpPr>
            <a:spLocks noGrp="1"/>
          </p:cNvSpPr>
          <p:nvPr>
            <p:ph type="subTitle" idx="1"/>
          </p:nvPr>
        </p:nvSpPr>
        <p:spPr>
          <a:xfrm>
            <a:off x="874144" y="5059393"/>
            <a:ext cx="7821283" cy="1462177"/>
          </a:xfrm>
        </p:spPr>
        <p:txBody>
          <a:bodyPr>
            <a:normAutofit lnSpcReduction="10000"/>
          </a:bodyPr>
          <a:lstStyle/>
          <a:p>
            <a:pPr algn="ctr">
              <a:lnSpc>
                <a:spcPct val="100000"/>
              </a:lnSpc>
              <a:spcBef>
                <a:spcPts val="0"/>
              </a:spcBef>
            </a:pPr>
            <a:r>
              <a:rPr lang="en-US" sz="2400" dirty="0" err="1">
                <a:solidFill>
                  <a:srgbClr val="002060"/>
                </a:solidFill>
                <a:effectLst>
                  <a:outerShdw blurRad="38100" dist="38100" dir="2700000" algn="tl">
                    <a:srgbClr val="000000">
                      <a:alpha val="43137"/>
                    </a:srgbClr>
                  </a:outerShdw>
                </a:effectLst>
                <a:latin typeface="Tempus Sans ITC" panose="04020404030D07020202" pitchFamily="82" charset="0"/>
              </a:rPr>
              <a:t>jOlYNN</a:t>
            </a:r>
            <a:r>
              <a:rPr lang="en-US" sz="2400" dirty="0">
                <a:solidFill>
                  <a:srgbClr val="002060"/>
                </a:solidFill>
                <a:effectLst>
                  <a:outerShdw blurRad="38100" dist="38100" dir="2700000" algn="tl">
                    <a:srgbClr val="000000">
                      <a:alpha val="43137"/>
                    </a:srgbClr>
                  </a:outerShdw>
                </a:effectLst>
                <a:latin typeface="Tempus Sans ITC" panose="04020404030D07020202" pitchFamily="82" charset="0"/>
              </a:rPr>
              <a:t> GOWER</a:t>
            </a:r>
          </a:p>
          <a:p>
            <a:pPr algn="ctr">
              <a:lnSpc>
                <a:spcPct val="100000"/>
              </a:lnSpc>
              <a:spcBef>
                <a:spcPts val="0"/>
              </a:spcBef>
            </a:pPr>
            <a:r>
              <a:rPr lang="en-US" sz="2400" dirty="0">
                <a:solidFill>
                  <a:srgbClr val="002060"/>
                </a:solidFill>
                <a:effectLst>
                  <a:outerShdw blurRad="38100" dist="38100" dir="2700000" algn="tl">
                    <a:srgbClr val="000000">
                      <a:alpha val="43137"/>
                    </a:srgbClr>
                  </a:outerShdw>
                </a:effectLst>
                <a:latin typeface="Tempus Sans ITC" panose="04020404030D07020202" pitchFamily="82" charset="0"/>
              </a:rPr>
              <a:t>Spring 2021</a:t>
            </a:r>
          </a:p>
          <a:p>
            <a:pPr algn="ctr">
              <a:lnSpc>
                <a:spcPct val="100000"/>
              </a:lnSpc>
              <a:spcBef>
                <a:spcPts val="0"/>
              </a:spcBef>
            </a:pPr>
            <a:r>
              <a:rPr lang="en-US" sz="2400" dirty="0">
                <a:solidFill>
                  <a:srgbClr val="002060"/>
                </a:solidFill>
                <a:effectLst>
                  <a:outerShdw blurRad="38100" dist="38100" dir="2700000" algn="tl">
                    <a:srgbClr val="000000">
                      <a:alpha val="43137"/>
                    </a:srgbClr>
                  </a:outerShdw>
                </a:effectLst>
                <a:latin typeface="Tempus Sans ITC" panose="04020404030D07020202" pitchFamily="82" charset="0"/>
              </a:rPr>
              <a:t>217/493-6151</a:t>
            </a:r>
          </a:p>
          <a:p>
            <a:pPr algn="ctr">
              <a:lnSpc>
                <a:spcPct val="100000"/>
              </a:lnSpc>
              <a:spcBef>
                <a:spcPts val="0"/>
              </a:spcBef>
            </a:pPr>
            <a:r>
              <a:rPr lang="en-US" sz="2400" dirty="0">
                <a:solidFill>
                  <a:srgbClr val="002060"/>
                </a:solidFill>
                <a:effectLst>
                  <a:outerShdw blurRad="38100" dist="38100" dir="2700000" algn="tl">
                    <a:srgbClr val="000000">
                      <a:alpha val="43137"/>
                    </a:srgbClr>
                  </a:outerShdw>
                </a:effectLst>
                <a:latin typeface="Tempus Sans ITC" panose="04020404030D07020202" pitchFamily="82" charset="0"/>
              </a:rPr>
              <a:t>JGOWER@GUARDINGTHETRUTH.ORG</a:t>
            </a:r>
          </a:p>
        </p:txBody>
      </p:sp>
    </p:spTree>
    <p:extLst>
      <p:ext uri="{BB962C8B-B14F-4D97-AF65-F5344CB8AC3E}">
        <p14:creationId xmlns:p14="http://schemas.microsoft.com/office/powerpoint/2010/main" val="34025112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53589"/>
          </a:xfrm>
        </p:spPr>
        <p:txBody>
          <a:bodyPr>
            <a:normAutofit/>
          </a:bodyPr>
          <a:lstStyle/>
          <a:p>
            <a:r>
              <a:rPr lang="en-US" dirty="0">
                <a:solidFill>
                  <a:srgbClr val="001236"/>
                </a:solidFill>
              </a:rPr>
              <a:t>AUTHOR AND PERFECTER</a:t>
            </a:r>
          </a:p>
        </p:txBody>
      </p:sp>
      <p:sp>
        <p:nvSpPr>
          <p:cNvPr id="4" name="Content Placeholder 3"/>
          <p:cNvSpPr>
            <a:spLocks noGrp="1"/>
          </p:cNvSpPr>
          <p:nvPr>
            <p:ph idx="1"/>
          </p:nvPr>
        </p:nvSpPr>
        <p:spPr>
          <a:xfrm>
            <a:off x="0" y="809897"/>
            <a:ext cx="9143999" cy="6048103"/>
          </a:xfrm>
        </p:spPr>
        <p:txBody>
          <a:bodyPr>
            <a:noAutofit/>
          </a:bodyPr>
          <a:lstStyle/>
          <a:p>
            <a:pPr>
              <a:lnSpc>
                <a:spcPct val="90000"/>
              </a:lnSpc>
              <a:spcBef>
                <a:spcPts val="0"/>
              </a:spcBef>
            </a:pPr>
            <a:r>
              <a:rPr lang="en-US" sz="2570" b="1" dirty="0">
                <a:solidFill>
                  <a:srgbClr val="001236"/>
                </a:solidFill>
              </a:rPr>
              <a:t>Philippians 1:6 </a:t>
            </a:r>
            <a:r>
              <a:rPr lang="en-US" sz="2570" i="1" dirty="0">
                <a:solidFill>
                  <a:srgbClr val="001236"/>
                </a:solidFill>
              </a:rPr>
              <a:t>For I am</a:t>
            </a:r>
            <a:r>
              <a:rPr lang="en-US" sz="2570" dirty="0">
                <a:solidFill>
                  <a:srgbClr val="001236"/>
                </a:solidFill>
              </a:rPr>
              <a:t> confident of this very thing, that He who began a good work in you will perfect it until the day of Christ Jesus. </a:t>
            </a:r>
          </a:p>
          <a:p>
            <a:pPr>
              <a:lnSpc>
                <a:spcPct val="90000"/>
              </a:lnSpc>
              <a:spcBef>
                <a:spcPts val="0"/>
              </a:spcBef>
            </a:pPr>
            <a:r>
              <a:rPr lang="en-US" sz="2570" dirty="0">
                <a:solidFill>
                  <a:srgbClr val="001236"/>
                </a:solidFill>
              </a:rPr>
              <a:t>Will perfect: </a:t>
            </a:r>
            <a:r>
              <a:rPr lang="en-US" sz="2570" i="1" dirty="0" err="1">
                <a:solidFill>
                  <a:srgbClr val="001236"/>
                </a:solidFill>
              </a:rPr>
              <a:t>etileseipi</a:t>
            </a:r>
            <a:r>
              <a:rPr lang="en-US" sz="2570" i="1" dirty="0">
                <a:solidFill>
                  <a:srgbClr val="001236"/>
                </a:solidFill>
              </a:rPr>
              <a:t>: </a:t>
            </a:r>
            <a:r>
              <a:rPr lang="en-US" sz="2570" dirty="0">
                <a:solidFill>
                  <a:srgbClr val="001236"/>
                </a:solidFill>
              </a:rPr>
              <a:t>will complete, will perform</a:t>
            </a:r>
          </a:p>
          <a:p>
            <a:pPr>
              <a:lnSpc>
                <a:spcPct val="90000"/>
              </a:lnSpc>
              <a:spcBef>
                <a:spcPts val="0"/>
              </a:spcBef>
            </a:pPr>
            <a:r>
              <a:rPr lang="en-US" sz="2570" b="1" dirty="0">
                <a:solidFill>
                  <a:srgbClr val="001236"/>
                </a:solidFill>
              </a:rPr>
              <a:t>Hebrews 13:20-21 </a:t>
            </a:r>
            <a:r>
              <a:rPr lang="en-US" sz="2570" dirty="0">
                <a:solidFill>
                  <a:srgbClr val="001236"/>
                </a:solidFill>
              </a:rPr>
              <a:t> Now the God of peace, who brought up from the dead the great Shepherd of the sheep through the blood of the eternal covenant, </a:t>
            </a:r>
            <a:r>
              <a:rPr lang="en-US" sz="2570" i="1" dirty="0">
                <a:solidFill>
                  <a:srgbClr val="001236"/>
                </a:solidFill>
              </a:rPr>
              <a:t>even</a:t>
            </a:r>
            <a:r>
              <a:rPr lang="en-US" sz="2570" dirty="0">
                <a:solidFill>
                  <a:srgbClr val="001236"/>
                </a:solidFill>
              </a:rPr>
              <a:t> Jesus our Lord, </a:t>
            </a:r>
            <a:br>
              <a:rPr lang="en-US" sz="2570" dirty="0">
                <a:solidFill>
                  <a:srgbClr val="001236"/>
                </a:solidFill>
              </a:rPr>
            </a:br>
            <a:r>
              <a:rPr lang="en-US" sz="2570" dirty="0">
                <a:solidFill>
                  <a:srgbClr val="001236"/>
                </a:solidFill>
              </a:rPr>
              <a:t>equip you in every good thing to do His will, working in us that which is pleasing in His sight, through Jesus Christ, to whom </a:t>
            </a:r>
            <a:r>
              <a:rPr lang="en-US" sz="2570" i="1" dirty="0">
                <a:solidFill>
                  <a:srgbClr val="001236"/>
                </a:solidFill>
              </a:rPr>
              <a:t>be</a:t>
            </a:r>
            <a:r>
              <a:rPr lang="en-US" sz="2570" dirty="0">
                <a:solidFill>
                  <a:srgbClr val="001236"/>
                </a:solidFill>
              </a:rPr>
              <a:t> the glory forever and ever. Amen. </a:t>
            </a:r>
          </a:p>
          <a:p>
            <a:pPr>
              <a:lnSpc>
                <a:spcPct val="90000"/>
              </a:lnSpc>
              <a:spcBef>
                <a:spcPts val="0"/>
              </a:spcBef>
            </a:pPr>
            <a:r>
              <a:rPr lang="en-US" sz="2570" dirty="0">
                <a:solidFill>
                  <a:srgbClr val="001236"/>
                </a:solidFill>
              </a:rPr>
              <a:t>Perfecting involves not only dealing with struggles but also the willingness to be equipped to accomplish our purpose</a:t>
            </a:r>
          </a:p>
          <a:p>
            <a:pPr>
              <a:lnSpc>
                <a:spcPct val="90000"/>
              </a:lnSpc>
              <a:spcBef>
                <a:spcPts val="0"/>
              </a:spcBef>
            </a:pPr>
            <a:r>
              <a:rPr lang="en-US" sz="2570" b="1" dirty="0">
                <a:solidFill>
                  <a:srgbClr val="001236"/>
                </a:solidFill>
              </a:rPr>
              <a:t>1 Corinthians 12:4-7 </a:t>
            </a:r>
            <a:r>
              <a:rPr lang="en-US" sz="2570" dirty="0">
                <a:solidFill>
                  <a:srgbClr val="001236"/>
                </a:solidFill>
              </a:rPr>
              <a:t> Now there are varieties of gifts, but the same Spirit. And there are varieties of ministries, and the same Lord. There are varieties of effects, but the same God who works all things in all </a:t>
            </a:r>
            <a:r>
              <a:rPr lang="en-US" sz="2570" i="1" dirty="0">
                <a:solidFill>
                  <a:srgbClr val="001236"/>
                </a:solidFill>
              </a:rPr>
              <a:t>persons. </a:t>
            </a:r>
            <a:r>
              <a:rPr lang="en-US" sz="2570" dirty="0">
                <a:solidFill>
                  <a:srgbClr val="001236"/>
                </a:solidFill>
              </a:rPr>
              <a:t>But to each one is given the manifestation of the Spirit for the common good. </a:t>
            </a:r>
            <a:br>
              <a:rPr lang="en-US" sz="2570" dirty="0">
                <a:solidFill>
                  <a:srgbClr val="001236"/>
                </a:solidFill>
              </a:rPr>
            </a:br>
            <a:endParaRPr lang="en-US" sz="2570" dirty="0">
              <a:solidFill>
                <a:srgbClr val="001236"/>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68991"/>
          </a:xfrm>
        </p:spPr>
        <p:txBody>
          <a:bodyPr>
            <a:normAutofit/>
          </a:bodyPr>
          <a:lstStyle/>
          <a:p>
            <a:r>
              <a:rPr lang="en-US" sz="4800" dirty="0"/>
              <a:t>Purposeful living</a:t>
            </a:r>
          </a:p>
        </p:txBody>
      </p:sp>
      <p:sp>
        <p:nvSpPr>
          <p:cNvPr id="3" name="Content Placeholder 2"/>
          <p:cNvSpPr>
            <a:spLocks noGrp="1"/>
          </p:cNvSpPr>
          <p:nvPr>
            <p:ph idx="1"/>
          </p:nvPr>
        </p:nvSpPr>
        <p:spPr>
          <a:xfrm>
            <a:off x="0" y="862149"/>
            <a:ext cx="9143999" cy="5995852"/>
          </a:xfrm>
        </p:spPr>
        <p:txBody>
          <a:bodyPr>
            <a:noAutofit/>
          </a:bodyPr>
          <a:lstStyle/>
          <a:p>
            <a:pPr>
              <a:lnSpc>
                <a:spcPct val="95000"/>
              </a:lnSpc>
              <a:spcBef>
                <a:spcPts val="0"/>
              </a:spcBef>
              <a:spcAft>
                <a:spcPts val="300"/>
              </a:spcAft>
            </a:pPr>
            <a:r>
              <a:rPr lang="en-US" b="1" dirty="0"/>
              <a:t>2 Timothy 1:8-9 </a:t>
            </a:r>
            <a:r>
              <a:rPr lang="en-US" dirty="0"/>
              <a:t> Therefore do not be ashamed of the </a:t>
            </a:r>
            <a:r>
              <a:rPr lang="en-US" dirty="0">
                <a:solidFill>
                  <a:srgbClr val="001236"/>
                </a:solidFill>
              </a:rPr>
              <a:t>testimony of our Lord or of me His prisoner, but join with </a:t>
            </a:r>
            <a:r>
              <a:rPr lang="en-US" i="1" dirty="0">
                <a:solidFill>
                  <a:srgbClr val="001236"/>
                </a:solidFill>
              </a:rPr>
              <a:t>me</a:t>
            </a:r>
            <a:r>
              <a:rPr lang="en-US" dirty="0">
                <a:solidFill>
                  <a:srgbClr val="001236"/>
                </a:solidFill>
              </a:rPr>
              <a:t> in suffering for the gospel according to the power of God, who has saved us and called us with a holy calling, not according to our works, but according to His own purpose and grace which was granted us in Christ Jesus from all eternity…</a:t>
            </a:r>
          </a:p>
          <a:p>
            <a:pPr>
              <a:lnSpc>
                <a:spcPct val="95000"/>
              </a:lnSpc>
              <a:spcBef>
                <a:spcPts val="0"/>
              </a:spcBef>
              <a:spcAft>
                <a:spcPts val="300"/>
              </a:spcAft>
            </a:pPr>
            <a:r>
              <a:rPr lang="en-US" dirty="0">
                <a:solidFill>
                  <a:srgbClr val="001236"/>
                </a:solidFill>
              </a:rPr>
              <a:t>Calling: </a:t>
            </a:r>
            <a:r>
              <a:rPr lang="en-US" i="1" dirty="0" err="1">
                <a:solidFill>
                  <a:srgbClr val="001236"/>
                </a:solidFill>
              </a:rPr>
              <a:t>klesis</a:t>
            </a:r>
            <a:r>
              <a:rPr lang="en-US" i="1" dirty="0">
                <a:solidFill>
                  <a:srgbClr val="001236"/>
                </a:solidFill>
              </a:rPr>
              <a:t>: </a:t>
            </a:r>
            <a:r>
              <a:rPr lang="en-US" dirty="0">
                <a:solidFill>
                  <a:srgbClr val="001236"/>
                </a:solidFill>
              </a:rPr>
              <a:t>from </a:t>
            </a:r>
            <a:r>
              <a:rPr lang="en-US" i="1" dirty="0" err="1">
                <a:solidFill>
                  <a:srgbClr val="001236"/>
                </a:solidFill>
              </a:rPr>
              <a:t>kaleo</a:t>
            </a:r>
            <a:r>
              <a:rPr lang="en-US" i="1" dirty="0">
                <a:solidFill>
                  <a:srgbClr val="001236"/>
                </a:solidFill>
              </a:rPr>
              <a:t>: </a:t>
            </a:r>
            <a:r>
              <a:rPr lang="en-US" dirty="0">
                <a:solidFill>
                  <a:srgbClr val="001236"/>
                </a:solidFill>
              </a:rPr>
              <a:t>to be invited or summoned </a:t>
            </a:r>
          </a:p>
          <a:p>
            <a:pPr>
              <a:lnSpc>
                <a:spcPct val="95000"/>
              </a:lnSpc>
              <a:spcBef>
                <a:spcPts val="0"/>
              </a:spcBef>
              <a:spcAft>
                <a:spcPts val="300"/>
              </a:spcAft>
            </a:pPr>
            <a:r>
              <a:rPr lang="en-US" b="1" dirty="0">
                <a:solidFill>
                  <a:srgbClr val="001236"/>
                </a:solidFill>
              </a:rPr>
              <a:t>1 Corinthians 1:1-2 </a:t>
            </a:r>
            <a:r>
              <a:rPr lang="en-US" dirty="0">
                <a:solidFill>
                  <a:srgbClr val="001236"/>
                </a:solidFill>
              </a:rPr>
              <a:t> Paul, called </a:t>
            </a:r>
            <a:r>
              <a:rPr lang="en-US" i="1" dirty="0">
                <a:solidFill>
                  <a:srgbClr val="001236"/>
                </a:solidFill>
              </a:rPr>
              <a:t>as</a:t>
            </a:r>
            <a:r>
              <a:rPr lang="en-US" dirty="0">
                <a:solidFill>
                  <a:srgbClr val="001236"/>
                </a:solidFill>
              </a:rPr>
              <a:t> an apostle of Jesus Christ by the will of God, and </a:t>
            </a:r>
            <a:r>
              <a:rPr lang="en-US" dirty="0" err="1">
                <a:solidFill>
                  <a:srgbClr val="001236"/>
                </a:solidFill>
              </a:rPr>
              <a:t>Sosthenes</a:t>
            </a:r>
            <a:r>
              <a:rPr lang="en-US" dirty="0">
                <a:solidFill>
                  <a:srgbClr val="001236"/>
                </a:solidFill>
              </a:rPr>
              <a:t> our brother, to the church of God which is at Corinth, to those who have been sanctified in Christ Jesus, saints by calling, with all who in every place call on the name of our Lord Jesus Christ, their </a:t>
            </a:r>
            <a:r>
              <a:rPr lang="en-US" i="1" dirty="0">
                <a:solidFill>
                  <a:srgbClr val="001236"/>
                </a:solidFill>
              </a:rPr>
              <a:t>Lord</a:t>
            </a:r>
            <a:r>
              <a:rPr lang="en-US" dirty="0">
                <a:solidFill>
                  <a:srgbClr val="001236"/>
                </a:solidFill>
              </a:rPr>
              <a:t> and ours: </a:t>
            </a:r>
          </a:p>
          <a:p>
            <a:pPr>
              <a:lnSpc>
                <a:spcPct val="95000"/>
              </a:lnSpc>
              <a:spcBef>
                <a:spcPts val="0"/>
              </a:spcBef>
              <a:spcAft>
                <a:spcPts val="300"/>
              </a:spcAft>
            </a:pPr>
            <a:endParaRPr lang="en-US" dirty="0">
              <a:solidFill>
                <a:srgbClr val="001236"/>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4547"/>
            <a:ext cx="9144000" cy="848753"/>
          </a:xfrm>
        </p:spPr>
        <p:txBody>
          <a:bodyPr>
            <a:normAutofit/>
          </a:bodyPr>
          <a:lstStyle/>
          <a:p>
            <a:r>
              <a:rPr lang="en-US" dirty="0">
                <a:solidFill>
                  <a:srgbClr val="001236"/>
                </a:solidFill>
              </a:rPr>
              <a:t>WHAT IS GOD DOING?</a:t>
            </a:r>
          </a:p>
        </p:txBody>
      </p:sp>
      <p:sp>
        <p:nvSpPr>
          <p:cNvPr id="3" name="Content Placeholder 2"/>
          <p:cNvSpPr>
            <a:spLocks noGrp="1"/>
          </p:cNvSpPr>
          <p:nvPr>
            <p:ph idx="1"/>
          </p:nvPr>
        </p:nvSpPr>
        <p:spPr>
          <a:xfrm>
            <a:off x="0" y="927100"/>
            <a:ext cx="9143999" cy="5930899"/>
          </a:xfrm>
        </p:spPr>
        <p:txBody>
          <a:bodyPr>
            <a:noAutofit/>
          </a:bodyPr>
          <a:lstStyle/>
          <a:p>
            <a:pPr>
              <a:lnSpc>
                <a:spcPct val="90000"/>
              </a:lnSpc>
              <a:spcBef>
                <a:spcPts val="0"/>
              </a:spcBef>
              <a:spcAft>
                <a:spcPts val="200"/>
              </a:spcAft>
            </a:pPr>
            <a:r>
              <a:rPr lang="en-US" sz="2570" b="1" dirty="0">
                <a:solidFill>
                  <a:srgbClr val="001236"/>
                </a:solidFill>
              </a:rPr>
              <a:t>1 Chronicles 12:32 </a:t>
            </a:r>
            <a:r>
              <a:rPr lang="en-US" sz="2570" dirty="0">
                <a:solidFill>
                  <a:srgbClr val="001236"/>
                </a:solidFill>
              </a:rPr>
              <a:t> Of the sons of Issachar, men who understood the times, with knowledge of what Israel should do, their chiefs </a:t>
            </a:r>
            <a:r>
              <a:rPr lang="en-US" sz="2570" i="1" dirty="0">
                <a:solidFill>
                  <a:srgbClr val="001236"/>
                </a:solidFill>
              </a:rPr>
              <a:t>were</a:t>
            </a:r>
            <a:r>
              <a:rPr lang="en-US" sz="2570" dirty="0">
                <a:solidFill>
                  <a:srgbClr val="001236"/>
                </a:solidFill>
              </a:rPr>
              <a:t> two hundred; and all their kinsmen </a:t>
            </a:r>
            <a:r>
              <a:rPr lang="en-US" sz="2570" i="1" dirty="0">
                <a:solidFill>
                  <a:srgbClr val="001236"/>
                </a:solidFill>
              </a:rPr>
              <a:t>were</a:t>
            </a:r>
            <a:r>
              <a:rPr lang="en-US" sz="2570" dirty="0">
                <a:solidFill>
                  <a:srgbClr val="001236"/>
                </a:solidFill>
              </a:rPr>
              <a:t> at their command. </a:t>
            </a:r>
          </a:p>
          <a:p>
            <a:pPr algn="ctr">
              <a:lnSpc>
                <a:spcPct val="90000"/>
              </a:lnSpc>
              <a:spcBef>
                <a:spcPts val="0"/>
              </a:spcBef>
              <a:spcAft>
                <a:spcPts val="200"/>
              </a:spcAft>
              <a:buNone/>
            </a:pPr>
            <a:r>
              <a:rPr lang="en-US" sz="2570" b="1" dirty="0">
                <a:solidFill>
                  <a:srgbClr val="C00000"/>
                </a:solidFill>
              </a:rPr>
              <a:t>INSOFAR AS YOU CAN SEE WHAT GOD IS DOING, </a:t>
            </a:r>
          </a:p>
          <a:p>
            <a:pPr algn="ctr">
              <a:lnSpc>
                <a:spcPct val="90000"/>
              </a:lnSpc>
              <a:spcBef>
                <a:spcPts val="0"/>
              </a:spcBef>
              <a:spcAft>
                <a:spcPts val="200"/>
              </a:spcAft>
              <a:buNone/>
            </a:pPr>
            <a:r>
              <a:rPr lang="en-US" sz="2570" b="1" dirty="0">
                <a:solidFill>
                  <a:srgbClr val="C00000"/>
                </a:solidFill>
              </a:rPr>
              <a:t>MAKE HIS PURPOSE YOUR PURPOSE</a:t>
            </a:r>
          </a:p>
          <a:p>
            <a:pPr>
              <a:lnSpc>
                <a:spcPct val="90000"/>
              </a:lnSpc>
              <a:spcBef>
                <a:spcPts val="0"/>
              </a:spcBef>
              <a:spcAft>
                <a:spcPts val="200"/>
              </a:spcAft>
            </a:pPr>
            <a:r>
              <a:rPr lang="en-US" sz="2570" b="1" dirty="0">
                <a:solidFill>
                  <a:srgbClr val="001236"/>
                </a:solidFill>
              </a:rPr>
              <a:t>1 Samuel 13:10-12 </a:t>
            </a:r>
            <a:r>
              <a:rPr lang="en-US" sz="2570" dirty="0">
                <a:solidFill>
                  <a:srgbClr val="001236"/>
                </a:solidFill>
              </a:rPr>
              <a:t> As soon as he finished offering the burnt offering, behold, Samuel came; and Saul went out to meet him </a:t>
            </a:r>
            <a:r>
              <a:rPr lang="en-US" sz="2570" i="1" dirty="0">
                <a:solidFill>
                  <a:srgbClr val="001236"/>
                </a:solidFill>
              </a:rPr>
              <a:t>and</a:t>
            </a:r>
            <a:r>
              <a:rPr lang="en-US" sz="2570" dirty="0">
                <a:solidFill>
                  <a:srgbClr val="001236"/>
                </a:solidFill>
              </a:rPr>
              <a:t> to greet him. But </a:t>
            </a:r>
            <a:r>
              <a:rPr lang="en-US" sz="2570" spc="-150" dirty="0">
                <a:solidFill>
                  <a:srgbClr val="001236"/>
                </a:solidFill>
              </a:rPr>
              <a:t>Samuel said, "</a:t>
            </a:r>
            <a:r>
              <a:rPr lang="en-US" sz="2570" dirty="0">
                <a:solidFill>
                  <a:srgbClr val="001236"/>
                </a:solidFill>
              </a:rPr>
              <a:t>What have you done?" And Saul said, "Because I saw that the people were scattering from me, and that you did not come within the appointed days</a:t>
            </a:r>
            <a:r>
              <a:rPr lang="en-US" sz="2570" spc="-150" dirty="0">
                <a:solidFill>
                  <a:srgbClr val="001236"/>
                </a:solidFill>
              </a:rPr>
              <a:t>, and that </a:t>
            </a:r>
            <a:r>
              <a:rPr lang="en-US" sz="2570" dirty="0">
                <a:solidFill>
                  <a:srgbClr val="001236"/>
                </a:solidFill>
              </a:rPr>
              <a:t>the Philistines were Assembling at </a:t>
            </a:r>
            <a:r>
              <a:rPr lang="en-US" sz="2570" dirty="0" err="1">
                <a:solidFill>
                  <a:srgbClr val="001236"/>
                </a:solidFill>
              </a:rPr>
              <a:t>Michmash</a:t>
            </a:r>
            <a:r>
              <a:rPr lang="en-US" sz="2570" dirty="0">
                <a:solidFill>
                  <a:srgbClr val="001236"/>
                </a:solidFill>
              </a:rPr>
              <a:t>, therefore I said, 'Now the Philistines will come down against me at </a:t>
            </a:r>
            <a:r>
              <a:rPr lang="en-US" sz="2570" dirty="0" err="1">
                <a:solidFill>
                  <a:srgbClr val="001236"/>
                </a:solidFill>
              </a:rPr>
              <a:t>Gilgal</a:t>
            </a:r>
            <a:r>
              <a:rPr lang="en-US" sz="2570" dirty="0">
                <a:solidFill>
                  <a:srgbClr val="001236"/>
                </a:solidFill>
              </a:rPr>
              <a:t>, and I have not asked the favor of the </a:t>
            </a:r>
            <a:r>
              <a:rPr lang="en-US" sz="2570" cap="small" dirty="0">
                <a:solidFill>
                  <a:srgbClr val="001236"/>
                </a:solidFill>
              </a:rPr>
              <a:t>LORD</a:t>
            </a:r>
            <a:r>
              <a:rPr lang="en-US" sz="2570" dirty="0">
                <a:solidFill>
                  <a:srgbClr val="001236"/>
                </a:solidFill>
              </a:rPr>
              <a:t>.' So I forced myself</a:t>
            </a:r>
            <a:r>
              <a:rPr lang="en-US" sz="2570" spc="-150" dirty="0">
                <a:solidFill>
                  <a:srgbClr val="001236"/>
                </a:solidFill>
              </a:rPr>
              <a:t> and offered </a:t>
            </a:r>
            <a:r>
              <a:rPr lang="en-US" sz="2570" dirty="0">
                <a:solidFill>
                  <a:srgbClr val="001236"/>
                </a:solidFill>
              </a:rPr>
              <a:t>the burnt offering.”</a:t>
            </a:r>
          </a:p>
          <a:p>
            <a:pPr>
              <a:lnSpc>
                <a:spcPct val="90000"/>
              </a:lnSpc>
              <a:spcBef>
                <a:spcPts val="0"/>
              </a:spcBef>
              <a:spcAft>
                <a:spcPts val="200"/>
              </a:spcAft>
            </a:pPr>
            <a:r>
              <a:rPr lang="en-US" sz="2570" dirty="0">
                <a:solidFill>
                  <a:srgbClr val="001236"/>
                </a:solidFill>
              </a:rPr>
              <a:t>David/ark (1 Chron.13) or Peter/sword/ear or </a:t>
            </a:r>
            <a:r>
              <a:rPr lang="en-US" sz="2570" dirty="0" err="1">
                <a:solidFill>
                  <a:srgbClr val="001236"/>
                </a:solidFill>
              </a:rPr>
              <a:t>Uzziah</a:t>
            </a:r>
            <a:r>
              <a:rPr lang="en-US" sz="2570" dirty="0">
                <a:solidFill>
                  <a:srgbClr val="001236"/>
                </a:solidFill>
              </a:rPr>
              <a:t>/incense </a:t>
            </a:r>
            <a:br>
              <a:rPr lang="en-US" sz="2570" dirty="0">
                <a:solidFill>
                  <a:srgbClr val="001236"/>
                </a:solidFill>
              </a:rPr>
            </a:br>
            <a:r>
              <a:rPr lang="en-US" sz="2570" dirty="0">
                <a:solidFill>
                  <a:srgbClr val="001236"/>
                </a:solidFill>
              </a:rPr>
              <a:t> </a:t>
            </a:r>
            <a:endParaRPr lang="en-US" sz="2570" b="1" dirty="0">
              <a:solidFill>
                <a:srgbClr val="001236"/>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54548"/>
            <a:ext cx="8706118" cy="746790"/>
          </a:xfrm>
        </p:spPr>
        <p:txBody>
          <a:bodyPr>
            <a:normAutofit/>
          </a:bodyPr>
          <a:lstStyle/>
          <a:p>
            <a:r>
              <a:rPr lang="en-US" sz="4400" dirty="0"/>
              <a:t>LEARN FROM EXPERIENCE</a:t>
            </a:r>
          </a:p>
        </p:txBody>
      </p:sp>
      <p:sp>
        <p:nvSpPr>
          <p:cNvPr id="3" name="Content Placeholder 2"/>
          <p:cNvSpPr>
            <a:spLocks noGrp="1"/>
          </p:cNvSpPr>
          <p:nvPr>
            <p:ph idx="1"/>
          </p:nvPr>
        </p:nvSpPr>
        <p:spPr>
          <a:xfrm>
            <a:off x="0" y="888274"/>
            <a:ext cx="9143999" cy="5969725"/>
          </a:xfrm>
        </p:spPr>
        <p:txBody>
          <a:bodyPr>
            <a:normAutofit lnSpcReduction="10000"/>
          </a:bodyPr>
          <a:lstStyle/>
          <a:p>
            <a:pPr algn="ctr">
              <a:lnSpc>
                <a:spcPct val="90000"/>
              </a:lnSpc>
              <a:spcBef>
                <a:spcPts val="0"/>
              </a:spcBef>
              <a:buNone/>
            </a:pPr>
            <a:r>
              <a:rPr lang="en-US" b="1" dirty="0">
                <a:solidFill>
                  <a:srgbClr val="C00000"/>
                </a:solidFill>
              </a:rPr>
              <a:t>LOOK FOR PERTINENT PASSAGES FROM THE</a:t>
            </a:r>
          </a:p>
          <a:p>
            <a:pPr algn="ctr">
              <a:lnSpc>
                <a:spcPct val="90000"/>
              </a:lnSpc>
              <a:spcBef>
                <a:spcPts val="0"/>
              </a:spcBef>
              <a:buNone/>
            </a:pPr>
            <a:r>
              <a:rPr lang="en-US" b="1" dirty="0">
                <a:solidFill>
                  <a:srgbClr val="C00000"/>
                </a:solidFill>
              </a:rPr>
              <a:t>BIBLE THAT APPLY TO YOUR SITUATION</a:t>
            </a:r>
          </a:p>
          <a:p>
            <a:pPr>
              <a:lnSpc>
                <a:spcPct val="90000"/>
              </a:lnSpc>
              <a:spcBef>
                <a:spcPts val="0"/>
              </a:spcBef>
              <a:spcAft>
                <a:spcPts val="200"/>
              </a:spcAft>
            </a:pPr>
            <a:r>
              <a:rPr lang="en-US" b="1" dirty="0"/>
              <a:t>2 Timothy 3:16-17 </a:t>
            </a:r>
            <a:r>
              <a:rPr lang="en-US" dirty="0"/>
              <a:t> All Scripture is inspired by God and profitable for teaching, for reproof, for correction, for training in righteousness; so that the man of God may be adequate, equipped for every good work. </a:t>
            </a:r>
          </a:p>
          <a:p>
            <a:pPr algn="ctr">
              <a:lnSpc>
                <a:spcPct val="90000"/>
              </a:lnSpc>
              <a:spcBef>
                <a:spcPts val="0"/>
              </a:spcBef>
              <a:spcAft>
                <a:spcPts val="200"/>
              </a:spcAft>
              <a:buNone/>
            </a:pPr>
            <a:r>
              <a:rPr lang="en-US" b="1" dirty="0">
                <a:solidFill>
                  <a:srgbClr val="C00000"/>
                </a:solidFill>
              </a:rPr>
              <a:t>REMEMBER THE LESSONS LEARNED</a:t>
            </a:r>
          </a:p>
          <a:p>
            <a:pPr algn="ctr">
              <a:lnSpc>
                <a:spcPct val="90000"/>
              </a:lnSpc>
              <a:spcBef>
                <a:spcPts val="0"/>
              </a:spcBef>
              <a:spcAft>
                <a:spcPts val="200"/>
              </a:spcAft>
              <a:buNone/>
            </a:pPr>
            <a:r>
              <a:rPr lang="en-US" b="1" dirty="0">
                <a:solidFill>
                  <a:srgbClr val="C00000"/>
                </a:solidFill>
              </a:rPr>
              <a:t>FROM TIMES OF ADVERSITY</a:t>
            </a:r>
          </a:p>
          <a:p>
            <a:pPr>
              <a:lnSpc>
                <a:spcPct val="90000"/>
              </a:lnSpc>
              <a:spcBef>
                <a:spcPts val="0"/>
              </a:spcBef>
              <a:spcAft>
                <a:spcPts val="200"/>
              </a:spcAft>
            </a:pPr>
            <a:r>
              <a:rPr lang="en-US" b="1" dirty="0"/>
              <a:t>John 15:1-5 </a:t>
            </a:r>
            <a:r>
              <a:rPr lang="en-US" dirty="0"/>
              <a:t>"I am the true vine, and My Father is the vinedresser.  Every branch in Me that does not bear fruit, He takes away; and every </a:t>
            </a:r>
            <a:r>
              <a:rPr lang="en-US" i="1" dirty="0"/>
              <a:t>branch</a:t>
            </a:r>
            <a:r>
              <a:rPr lang="en-US" dirty="0"/>
              <a:t> that bears fruit, He prunes it so that it may bear more fruit. You are already clean because of the word which I have spoken to you. Abide in Me, and I in you. As the branch cannot bear fruit of itself unless it abides in the vine, so neither </a:t>
            </a:r>
            <a:r>
              <a:rPr lang="en-US" i="1" dirty="0"/>
              <a:t>can</a:t>
            </a:r>
            <a:r>
              <a:rPr lang="en-US" dirty="0"/>
              <a:t> you unless you abide in Me. I am the vine, you are the branches; he who abides in Me and I in him, he bears much fruit, for apart from Me you can do nothing. </a:t>
            </a:r>
          </a:p>
          <a:p>
            <a:pPr>
              <a:lnSpc>
                <a:spcPct val="90000"/>
              </a:lnSpc>
              <a:spcBef>
                <a:spcPts val="0"/>
              </a:spcBef>
            </a:pPr>
            <a:endParaRPr lang="en-US" b="1" dirty="0"/>
          </a:p>
          <a:p>
            <a:pPr>
              <a:lnSpc>
                <a:spcPct val="90000"/>
              </a:lnSpc>
              <a:spcBef>
                <a:spcPts val="0"/>
              </a:spcBef>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54547"/>
            <a:ext cx="8706118" cy="994984"/>
          </a:xfrm>
        </p:spPr>
        <p:txBody>
          <a:bodyPr/>
          <a:lstStyle/>
          <a:p>
            <a:r>
              <a:rPr lang="en-US" dirty="0"/>
              <a:t>	WORD FOR THE JOURNEY</a:t>
            </a:r>
          </a:p>
        </p:txBody>
      </p:sp>
      <p:sp>
        <p:nvSpPr>
          <p:cNvPr id="3" name="Content Placeholder 2"/>
          <p:cNvSpPr>
            <a:spLocks noGrp="1"/>
          </p:cNvSpPr>
          <p:nvPr>
            <p:ph idx="1"/>
          </p:nvPr>
        </p:nvSpPr>
        <p:spPr>
          <a:xfrm>
            <a:off x="0" y="1084218"/>
            <a:ext cx="9143999" cy="5773782"/>
          </a:xfrm>
        </p:spPr>
        <p:txBody>
          <a:bodyPr>
            <a:normAutofit/>
          </a:bodyPr>
          <a:lstStyle/>
          <a:p>
            <a:pPr>
              <a:lnSpc>
                <a:spcPct val="105000"/>
              </a:lnSpc>
              <a:spcBef>
                <a:spcPts val="600"/>
              </a:spcBef>
            </a:pPr>
            <a:r>
              <a:rPr lang="en-US" b="1" dirty="0">
                <a:solidFill>
                  <a:srgbClr val="001236"/>
                </a:solidFill>
              </a:rPr>
              <a:t>James 1:21-22 </a:t>
            </a:r>
            <a:r>
              <a:rPr lang="en-US" dirty="0">
                <a:solidFill>
                  <a:srgbClr val="001236"/>
                </a:solidFill>
              </a:rPr>
              <a:t> Therefore, putting aside all filthiness and </a:t>
            </a:r>
            <a:r>
              <a:rPr lang="en-US" i="1" dirty="0">
                <a:solidFill>
                  <a:srgbClr val="001236"/>
                </a:solidFill>
              </a:rPr>
              <a:t>all</a:t>
            </a:r>
            <a:r>
              <a:rPr lang="en-US" dirty="0">
                <a:solidFill>
                  <a:srgbClr val="001236"/>
                </a:solidFill>
              </a:rPr>
              <a:t> that remains of wickedness, in humility receive the word implanted, which is able to save your souls. But prove yourselves doers of the word, and not merely hearers who delude themselves. </a:t>
            </a:r>
          </a:p>
          <a:p>
            <a:pPr>
              <a:lnSpc>
                <a:spcPct val="105000"/>
              </a:lnSpc>
              <a:spcBef>
                <a:spcPts val="600"/>
              </a:spcBef>
            </a:pPr>
            <a:r>
              <a:rPr lang="en-US" dirty="0">
                <a:solidFill>
                  <a:srgbClr val="001236"/>
                </a:solidFill>
              </a:rPr>
              <a:t>Doers: </a:t>
            </a:r>
            <a:r>
              <a:rPr lang="en-US" i="1" dirty="0" err="1">
                <a:solidFill>
                  <a:srgbClr val="001236"/>
                </a:solidFill>
              </a:rPr>
              <a:t>poietai</a:t>
            </a:r>
            <a:r>
              <a:rPr lang="en-US" i="1" dirty="0">
                <a:solidFill>
                  <a:srgbClr val="001236"/>
                </a:solidFill>
              </a:rPr>
              <a:t>: </a:t>
            </a:r>
            <a:r>
              <a:rPr lang="en-US" dirty="0">
                <a:solidFill>
                  <a:srgbClr val="001236"/>
                </a:solidFill>
              </a:rPr>
              <a:t>a performer; especially a poet</a:t>
            </a:r>
          </a:p>
          <a:p>
            <a:pPr>
              <a:lnSpc>
                <a:spcPct val="105000"/>
              </a:lnSpc>
              <a:spcBef>
                <a:spcPts val="600"/>
              </a:spcBef>
            </a:pPr>
            <a:r>
              <a:rPr lang="en-US" dirty="0">
                <a:solidFill>
                  <a:srgbClr val="001236"/>
                </a:solidFill>
              </a:rPr>
              <a:t>Hearers: </a:t>
            </a:r>
            <a:r>
              <a:rPr lang="en-US" i="1" dirty="0" err="1">
                <a:solidFill>
                  <a:srgbClr val="001236"/>
                </a:solidFill>
              </a:rPr>
              <a:t>akroatai</a:t>
            </a:r>
            <a:r>
              <a:rPr lang="en-US" i="1" dirty="0">
                <a:solidFill>
                  <a:srgbClr val="001236"/>
                </a:solidFill>
              </a:rPr>
              <a:t>: </a:t>
            </a:r>
            <a:r>
              <a:rPr lang="en-US" dirty="0">
                <a:solidFill>
                  <a:srgbClr val="001236"/>
                </a:solidFill>
              </a:rPr>
              <a:t>those who listen without participation</a:t>
            </a:r>
          </a:p>
          <a:p>
            <a:pPr>
              <a:lnSpc>
                <a:spcPct val="105000"/>
              </a:lnSpc>
              <a:spcBef>
                <a:spcPts val="600"/>
              </a:spcBef>
            </a:pPr>
            <a:r>
              <a:rPr lang="en-US" b="1" dirty="0">
                <a:solidFill>
                  <a:srgbClr val="001236"/>
                </a:solidFill>
              </a:rPr>
              <a:t>LEARNING GOAL FOR THIS CLASS:</a:t>
            </a:r>
            <a:endParaRPr lang="en-US" dirty="0">
              <a:solidFill>
                <a:srgbClr val="001236"/>
              </a:solidFill>
            </a:endParaRPr>
          </a:p>
          <a:p>
            <a:pPr>
              <a:lnSpc>
                <a:spcPct val="105000"/>
              </a:lnSpc>
              <a:spcBef>
                <a:spcPts val="600"/>
              </a:spcBef>
              <a:buNone/>
            </a:pPr>
            <a:r>
              <a:rPr lang="en-US" dirty="0">
                <a:solidFill>
                  <a:srgbClr val="001236"/>
                </a:solidFill>
              </a:rPr>
              <a:t>  Learning to hear God and respond to Him in such a way  that His purposes can be fulfilled in us</a:t>
            </a:r>
          </a:p>
          <a:p>
            <a:pPr>
              <a:lnSpc>
                <a:spcPct val="105000"/>
              </a:lnSpc>
              <a:spcBef>
                <a:spcPts val="600"/>
              </a:spcBef>
              <a:buNone/>
            </a:pPr>
            <a:endParaRPr lang="en-US" sz="800" dirty="0">
              <a:solidFill>
                <a:srgbClr val="001236"/>
              </a:solidFill>
            </a:endParaRPr>
          </a:p>
          <a:p>
            <a:pPr algn="ctr">
              <a:lnSpc>
                <a:spcPct val="95000"/>
              </a:lnSpc>
              <a:spcBef>
                <a:spcPts val="0"/>
              </a:spcBef>
              <a:buNone/>
            </a:pPr>
            <a:r>
              <a:rPr lang="en-US" b="1" dirty="0">
                <a:solidFill>
                  <a:srgbClr val="001236"/>
                </a:solidFill>
              </a:rPr>
              <a:t>EACH OF US IS UNIQUELY CREATED</a:t>
            </a:r>
          </a:p>
          <a:p>
            <a:pPr algn="ctr">
              <a:lnSpc>
                <a:spcPct val="95000"/>
              </a:lnSpc>
              <a:spcBef>
                <a:spcPts val="0"/>
              </a:spcBef>
              <a:buNone/>
            </a:pPr>
            <a:r>
              <a:rPr lang="en-US" b="1" dirty="0">
                <a:solidFill>
                  <a:srgbClr val="001236"/>
                </a:solidFill>
              </a:rPr>
              <a:t>AND GIFTED FOR OUR PURPOSE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
            <a:ext cx="8706118" cy="992776"/>
          </a:xfrm>
        </p:spPr>
        <p:txBody>
          <a:bodyPr>
            <a:normAutofit/>
          </a:bodyPr>
          <a:lstStyle/>
          <a:p>
            <a:r>
              <a:rPr lang="en-US" sz="4800" dirty="0">
                <a:solidFill>
                  <a:srgbClr val="001236"/>
                </a:solidFill>
              </a:rPr>
              <a:t>PURPOSEFUL LIVING</a:t>
            </a:r>
          </a:p>
        </p:txBody>
      </p:sp>
      <p:sp>
        <p:nvSpPr>
          <p:cNvPr id="3" name="Content Placeholder 2"/>
          <p:cNvSpPr>
            <a:spLocks noGrp="1"/>
          </p:cNvSpPr>
          <p:nvPr>
            <p:ph idx="1"/>
          </p:nvPr>
        </p:nvSpPr>
        <p:spPr>
          <a:xfrm>
            <a:off x="0" y="901337"/>
            <a:ext cx="9143999" cy="5956664"/>
          </a:xfrm>
        </p:spPr>
        <p:txBody>
          <a:bodyPr>
            <a:noAutofit/>
          </a:bodyPr>
          <a:lstStyle/>
          <a:p>
            <a:pPr>
              <a:lnSpc>
                <a:spcPct val="90000"/>
              </a:lnSpc>
              <a:spcBef>
                <a:spcPts val="200"/>
              </a:spcBef>
            </a:pPr>
            <a:r>
              <a:rPr lang="en-US" b="1" dirty="0">
                <a:solidFill>
                  <a:srgbClr val="001236"/>
                </a:solidFill>
              </a:rPr>
              <a:t>Psalm 139:13,16</a:t>
            </a:r>
            <a:r>
              <a:rPr lang="en-US" dirty="0">
                <a:solidFill>
                  <a:srgbClr val="001236"/>
                </a:solidFill>
              </a:rPr>
              <a:t>  For You formed my inward parts; You wove me in my mother's womb... Your eyes have seen my unformed substance; And in Your book were all written the days that were ordained </a:t>
            </a:r>
            <a:r>
              <a:rPr lang="en-US" i="1" dirty="0">
                <a:solidFill>
                  <a:srgbClr val="001236"/>
                </a:solidFill>
              </a:rPr>
              <a:t>for me,</a:t>
            </a:r>
            <a:r>
              <a:rPr lang="en-US" dirty="0">
                <a:solidFill>
                  <a:srgbClr val="001236"/>
                </a:solidFill>
              </a:rPr>
              <a:t> when as yet there was not one of them. </a:t>
            </a:r>
          </a:p>
          <a:p>
            <a:pPr>
              <a:lnSpc>
                <a:spcPct val="90000"/>
              </a:lnSpc>
              <a:spcBef>
                <a:spcPts val="200"/>
              </a:spcBef>
            </a:pPr>
            <a:r>
              <a:rPr lang="en-US" b="1" dirty="0">
                <a:solidFill>
                  <a:srgbClr val="001236"/>
                </a:solidFill>
              </a:rPr>
              <a:t>Psalm 119:73 </a:t>
            </a:r>
            <a:r>
              <a:rPr lang="en-US" dirty="0">
                <a:solidFill>
                  <a:srgbClr val="001236"/>
                </a:solidFill>
              </a:rPr>
              <a:t>Your hands made me and fashioned me; </a:t>
            </a:r>
            <a:r>
              <a:rPr lang="en-US" spc="-150" dirty="0">
                <a:solidFill>
                  <a:srgbClr val="001236"/>
                </a:solidFill>
              </a:rPr>
              <a:t>Give me </a:t>
            </a:r>
            <a:r>
              <a:rPr lang="en-US" dirty="0">
                <a:solidFill>
                  <a:srgbClr val="001236"/>
                </a:solidFill>
              </a:rPr>
              <a:t>understanding</a:t>
            </a:r>
            <a:r>
              <a:rPr lang="en-US" spc="-150" dirty="0">
                <a:solidFill>
                  <a:srgbClr val="001236"/>
                </a:solidFill>
              </a:rPr>
              <a:t>, that I may </a:t>
            </a:r>
            <a:r>
              <a:rPr lang="en-US" dirty="0">
                <a:solidFill>
                  <a:srgbClr val="001236"/>
                </a:solidFill>
              </a:rPr>
              <a:t>learn Your commandments </a:t>
            </a:r>
          </a:p>
          <a:p>
            <a:pPr algn="ctr">
              <a:lnSpc>
                <a:spcPct val="90000"/>
              </a:lnSpc>
              <a:spcBef>
                <a:spcPts val="200"/>
              </a:spcBef>
              <a:buNone/>
            </a:pPr>
            <a:r>
              <a:rPr lang="en-US" b="1" dirty="0">
                <a:solidFill>
                  <a:srgbClr val="001236"/>
                </a:solidFill>
              </a:rPr>
              <a:t>ACKNOWLEDGING THAT GOD HAS A PLAN AND PURPOSE FOR OUR LIVES INVOLVES TRUSTING GOD AND ACKNOWLEDGING HIS SOVEREIGNTY</a:t>
            </a:r>
          </a:p>
          <a:p>
            <a:pPr>
              <a:lnSpc>
                <a:spcPct val="90000"/>
              </a:lnSpc>
              <a:spcBef>
                <a:spcPts val="200"/>
              </a:spcBef>
            </a:pPr>
            <a:r>
              <a:rPr lang="en-US" b="1" dirty="0">
                <a:solidFill>
                  <a:srgbClr val="001236"/>
                </a:solidFill>
              </a:rPr>
              <a:t>Luke 4:8 </a:t>
            </a:r>
            <a:r>
              <a:rPr lang="en-US" dirty="0">
                <a:solidFill>
                  <a:srgbClr val="001236"/>
                </a:solidFill>
              </a:rPr>
              <a:t> Jesus answered him, "It is written, '</a:t>
            </a:r>
            <a:r>
              <a:rPr lang="en-US" cap="small" dirty="0">
                <a:solidFill>
                  <a:srgbClr val="001236"/>
                </a:solidFill>
              </a:rPr>
              <a:t>YOU SHALL WORSHIP THE</a:t>
            </a:r>
            <a:r>
              <a:rPr lang="en-US" dirty="0">
                <a:solidFill>
                  <a:srgbClr val="001236"/>
                </a:solidFill>
              </a:rPr>
              <a:t> </a:t>
            </a:r>
            <a:r>
              <a:rPr lang="en-US" cap="small" dirty="0">
                <a:solidFill>
                  <a:srgbClr val="001236"/>
                </a:solidFill>
              </a:rPr>
              <a:t>LORD YOUR</a:t>
            </a:r>
            <a:r>
              <a:rPr lang="en-US" dirty="0">
                <a:solidFill>
                  <a:srgbClr val="001236"/>
                </a:solidFill>
              </a:rPr>
              <a:t> </a:t>
            </a:r>
            <a:r>
              <a:rPr lang="en-US" cap="small" dirty="0">
                <a:solidFill>
                  <a:srgbClr val="001236"/>
                </a:solidFill>
              </a:rPr>
              <a:t>GOD AND SERVE</a:t>
            </a:r>
            <a:r>
              <a:rPr lang="en-US" dirty="0">
                <a:solidFill>
                  <a:srgbClr val="001236"/>
                </a:solidFill>
              </a:rPr>
              <a:t> </a:t>
            </a:r>
            <a:r>
              <a:rPr lang="en-US" cap="small" dirty="0">
                <a:solidFill>
                  <a:srgbClr val="001236"/>
                </a:solidFill>
              </a:rPr>
              <a:t>HIM ONLY</a:t>
            </a:r>
            <a:r>
              <a:rPr lang="en-US" dirty="0">
                <a:solidFill>
                  <a:srgbClr val="001236"/>
                </a:solidFill>
              </a:rPr>
              <a:t>.'" </a:t>
            </a:r>
          </a:p>
          <a:p>
            <a:pPr>
              <a:lnSpc>
                <a:spcPct val="90000"/>
              </a:lnSpc>
              <a:spcBef>
                <a:spcPts val="200"/>
              </a:spcBef>
            </a:pPr>
            <a:r>
              <a:rPr lang="en-US" dirty="0">
                <a:solidFill>
                  <a:srgbClr val="001236"/>
                </a:solidFill>
              </a:rPr>
              <a:t>You cannot serve someone wholeheartedly and willingly if you do not have a relationship of trust</a:t>
            </a:r>
          </a:p>
          <a:p>
            <a:pPr algn="ctr">
              <a:lnSpc>
                <a:spcPct val="90000"/>
              </a:lnSpc>
              <a:spcBef>
                <a:spcPts val="200"/>
              </a:spcBef>
              <a:buNone/>
            </a:pPr>
            <a:r>
              <a:rPr lang="en-US" b="1" dirty="0">
                <a:solidFill>
                  <a:srgbClr val="001236"/>
                </a:solidFill>
              </a:rPr>
              <a:t>GOD MIGHT PLACE US IN MINISTRY TO</a:t>
            </a:r>
          </a:p>
          <a:p>
            <a:pPr algn="ctr">
              <a:lnSpc>
                <a:spcPct val="90000"/>
              </a:lnSpc>
              <a:spcBef>
                <a:spcPts val="200"/>
              </a:spcBef>
              <a:buNone/>
            </a:pPr>
            <a:r>
              <a:rPr lang="en-US" b="1" dirty="0">
                <a:solidFill>
                  <a:srgbClr val="001236"/>
                </a:solidFill>
              </a:rPr>
              <a:t> SOMEONE WE DON’T TRUST</a:t>
            </a:r>
            <a:br>
              <a:rPr lang="en-US" b="1" dirty="0">
                <a:solidFill>
                  <a:srgbClr val="001236"/>
                </a:solidFill>
              </a:rPr>
            </a:br>
            <a:endParaRPr lang="en-US" b="1" dirty="0">
              <a:solidFill>
                <a:srgbClr val="001236"/>
              </a:solidFill>
            </a:endParaRPr>
          </a:p>
          <a:p>
            <a:pPr algn="ctr">
              <a:lnSpc>
                <a:spcPct val="90000"/>
              </a:lnSpc>
              <a:spcBef>
                <a:spcPts val="200"/>
              </a:spcBef>
            </a:pPr>
            <a:endParaRPr lang="en-US" b="1" dirty="0">
              <a:solidFill>
                <a:srgbClr val="001236"/>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3999" cy="875211"/>
          </a:xfrm>
        </p:spPr>
        <p:txBody>
          <a:bodyPr>
            <a:normAutofit/>
          </a:bodyPr>
          <a:lstStyle/>
          <a:p>
            <a:r>
              <a:rPr lang="en-US" sz="4400" dirty="0">
                <a:solidFill>
                  <a:srgbClr val="001236"/>
                </a:solidFill>
              </a:rPr>
              <a:t>WHO DO YOU TRUST?</a:t>
            </a:r>
          </a:p>
        </p:txBody>
      </p:sp>
      <p:sp>
        <p:nvSpPr>
          <p:cNvPr id="3" name="Content Placeholder 2"/>
          <p:cNvSpPr>
            <a:spLocks noGrp="1"/>
          </p:cNvSpPr>
          <p:nvPr>
            <p:ph idx="1"/>
          </p:nvPr>
        </p:nvSpPr>
        <p:spPr>
          <a:xfrm>
            <a:off x="0" y="888274"/>
            <a:ext cx="9144000" cy="5969727"/>
          </a:xfrm>
        </p:spPr>
        <p:txBody>
          <a:bodyPr>
            <a:noAutofit/>
          </a:bodyPr>
          <a:lstStyle/>
          <a:p>
            <a:pPr>
              <a:lnSpc>
                <a:spcPct val="95000"/>
              </a:lnSpc>
              <a:spcBef>
                <a:spcPts val="0"/>
              </a:spcBef>
            </a:pPr>
            <a:r>
              <a:rPr lang="en-US" dirty="0">
                <a:solidFill>
                  <a:srgbClr val="001236"/>
                </a:solidFill>
              </a:rPr>
              <a:t> We cannot always trust other people</a:t>
            </a:r>
          </a:p>
          <a:p>
            <a:pPr>
              <a:lnSpc>
                <a:spcPct val="95000"/>
              </a:lnSpc>
              <a:spcBef>
                <a:spcPts val="0"/>
              </a:spcBef>
            </a:pPr>
            <a:r>
              <a:rPr lang="en-US" dirty="0">
                <a:solidFill>
                  <a:srgbClr val="001236"/>
                </a:solidFill>
              </a:rPr>
              <a:t> We dare not trust our own strength and ability, especially in difficult circumstances</a:t>
            </a:r>
          </a:p>
          <a:p>
            <a:pPr>
              <a:lnSpc>
                <a:spcPct val="95000"/>
              </a:lnSpc>
              <a:spcBef>
                <a:spcPts val="0"/>
              </a:spcBef>
            </a:pPr>
            <a:r>
              <a:rPr lang="en-US" b="1" dirty="0">
                <a:solidFill>
                  <a:srgbClr val="001236"/>
                </a:solidFill>
              </a:rPr>
              <a:t>2 Corinthians 1:8-11 </a:t>
            </a:r>
            <a:r>
              <a:rPr lang="en-US" dirty="0">
                <a:solidFill>
                  <a:srgbClr val="001236"/>
                </a:solidFill>
              </a:rPr>
              <a:t> For we do not want you to be unaware, brethren, of our affliction which came </a:t>
            </a:r>
            <a:r>
              <a:rPr lang="en-US" i="1" dirty="0">
                <a:solidFill>
                  <a:srgbClr val="001236"/>
                </a:solidFill>
              </a:rPr>
              <a:t>to us</a:t>
            </a:r>
            <a:r>
              <a:rPr lang="en-US" dirty="0">
                <a:solidFill>
                  <a:srgbClr val="001236"/>
                </a:solidFill>
              </a:rPr>
              <a:t> in Asia, that we were burdened excessively, beyond our strength, so that we despaired even of life; indeed, we had the sentence of death within ourselves so that we would not </a:t>
            </a:r>
            <a:r>
              <a:rPr lang="en-US" u="sng" dirty="0">
                <a:solidFill>
                  <a:srgbClr val="001236"/>
                </a:solidFill>
              </a:rPr>
              <a:t>trust</a:t>
            </a:r>
            <a:r>
              <a:rPr lang="en-US" dirty="0">
                <a:solidFill>
                  <a:srgbClr val="001236"/>
                </a:solidFill>
              </a:rPr>
              <a:t> in ourselves</a:t>
            </a:r>
            <a:r>
              <a:rPr lang="en-US" spc="-150" dirty="0">
                <a:solidFill>
                  <a:srgbClr val="001236"/>
                </a:solidFill>
              </a:rPr>
              <a:t>, but in </a:t>
            </a:r>
            <a:r>
              <a:rPr lang="en-US" dirty="0">
                <a:solidFill>
                  <a:srgbClr val="001236"/>
                </a:solidFill>
              </a:rPr>
              <a:t>God who raises the dead; who delivered us </a:t>
            </a:r>
            <a:r>
              <a:rPr lang="en-US" spc="-150" dirty="0">
                <a:solidFill>
                  <a:srgbClr val="001236"/>
                </a:solidFill>
              </a:rPr>
              <a:t>from so </a:t>
            </a:r>
            <a:r>
              <a:rPr lang="en-US" dirty="0">
                <a:solidFill>
                  <a:srgbClr val="001236"/>
                </a:solidFill>
              </a:rPr>
              <a:t>great a </a:t>
            </a:r>
            <a:r>
              <a:rPr lang="en-US" i="1" dirty="0">
                <a:solidFill>
                  <a:srgbClr val="001236"/>
                </a:solidFill>
              </a:rPr>
              <a:t>peril of</a:t>
            </a:r>
            <a:r>
              <a:rPr lang="en-US" dirty="0">
                <a:solidFill>
                  <a:srgbClr val="001236"/>
                </a:solidFill>
              </a:rPr>
              <a:t> death</a:t>
            </a:r>
            <a:r>
              <a:rPr lang="en-US" spc="-150" dirty="0">
                <a:solidFill>
                  <a:srgbClr val="001236"/>
                </a:solidFill>
              </a:rPr>
              <a:t>, and will </a:t>
            </a:r>
            <a:r>
              <a:rPr lang="en-US" dirty="0">
                <a:solidFill>
                  <a:srgbClr val="001236"/>
                </a:solidFill>
              </a:rPr>
              <a:t>deliver </a:t>
            </a:r>
            <a:r>
              <a:rPr lang="en-US" i="1" dirty="0">
                <a:solidFill>
                  <a:srgbClr val="001236"/>
                </a:solidFill>
              </a:rPr>
              <a:t>us,</a:t>
            </a:r>
            <a:r>
              <a:rPr lang="en-US" dirty="0">
                <a:solidFill>
                  <a:srgbClr val="001236"/>
                </a:solidFill>
              </a:rPr>
              <a:t> He on whom we have set our hope. And He will yet deliver us, you also joining in helping us through your prayers, so that thanks may be given by many persons on our behalf for the favor bestowed on us through </a:t>
            </a:r>
            <a:r>
              <a:rPr lang="en-US" i="1" dirty="0">
                <a:solidFill>
                  <a:srgbClr val="001236"/>
                </a:solidFill>
              </a:rPr>
              <a:t>the prayers of</a:t>
            </a:r>
            <a:r>
              <a:rPr lang="en-US" dirty="0">
                <a:solidFill>
                  <a:srgbClr val="001236"/>
                </a:solidFill>
              </a:rPr>
              <a:t> many. </a:t>
            </a:r>
          </a:p>
          <a:p>
            <a:pPr>
              <a:lnSpc>
                <a:spcPct val="95000"/>
              </a:lnSpc>
              <a:spcBef>
                <a:spcPts val="0"/>
              </a:spcBef>
            </a:pPr>
            <a:r>
              <a:rPr lang="en-US" dirty="0">
                <a:solidFill>
                  <a:srgbClr val="001236"/>
                </a:solidFill>
              </a:rPr>
              <a:t>Trust: </a:t>
            </a:r>
            <a:r>
              <a:rPr lang="en-US" i="1" dirty="0" err="1">
                <a:solidFill>
                  <a:srgbClr val="001236"/>
                </a:solidFill>
              </a:rPr>
              <a:t>peitho</a:t>
            </a:r>
            <a:r>
              <a:rPr lang="en-US" dirty="0">
                <a:solidFill>
                  <a:srgbClr val="001236"/>
                </a:solidFill>
              </a:rPr>
              <a:t>: to put your confidence in something</a:t>
            </a:r>
          </a:p>
          <a:p>
            <a:pPr>
              <a:lnSpc>
                <a:spcPct val="95000"/>
              </a:lnSpc>
              <a:spcBef>
                <a:spcPts val="0"/>
              </a:spcBef>
            </a:pPr>
            <a:endParaRPr lang="en-US" dirty="0">
              <a:solidFill>
                <a:srgbClr val="001236"/>
              </a:solidFill>
            </a:endParaRPr>
          </a:p>
          <a:p>
            <a:pPr>
              <a:lnSpc>
                <a:spcPct val="95000"/>
              </a:lnSpc>
              <a:spcBef>
                <a:spcPts val="0"/>
              </a:spcBef>
            </a:pPr>
            <a:endParaRPr lang="en-US" dirty="0">
              <a:solidFill>
                <a:srgbClr val="001236"/>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0"/>
            <a:ext cx="8706118" cy="966651"/>
          </a:xfrm>
        </p:spPr>
        <p:txBody>
          <a:bodyPr>
            <a:normAutofit/>
          </a:bodyPr>
          <a:lstStyle/>
          <a:p>
            <a:r>
              <a:rPr lang="en-US" sz="4400" dirty="0">
                <a:solidFill>
                  <a:srgbClr val="001236"/>
                </a:solidFill>
              </a:rPr>
              <a:t>TRUSTING IN THE FLESH</a:t>
            </a:r>
          </a:p>
        </p:txBody>
      </p:sp>
      <p:sp>
        <p:nvSpPr>
          <p:cNvPr id="3" name="Content Placeholder 2"/>
          <p:cNvSpPr>
            <a:spLocks noGrp="1"/>
          </p:cNvSpPr>
          <p:nvPr>
            <p:ph idx="1"/>
          </p:nvPr>
        </p:nvSpPr>
        <p:spPr>
          <a:xfrm>
            <a:off x="0" y="979714"/>
            <a:ext cx="9143999" cy="5878286"/>
          </a:xfrm>
        </p:spPr>
        <p:txBody>
          <a:bodyPr>
            <a:noAutofit/>
          </a:bodyPr>
          <a:lstStyle/>
          <a:p>
            <a:pPr>
              <a:lnSpc>
                <a:spcPct val="93000"/>
              </a:lnSpc>
              <a:spcBef>
                <a:spcPts val="0"/>
              </a:spcBef>
              <a:spcAft>
                <a:spcPts val="200"/>
              </a:spcAft>
            </a:pPr>
            <a:r>
              <a:rPr lang="en-US" b="1" dirty="0">
                <a:solidFill>
                  <a:srgbClr val="001236"/>
                </a:solidFill>
              </a:rPr>
              <a:t>Philippians 3:2-6 </a:t>
            </a:r>
            <a:r>
              <a:rPr lang="en-US" dirty="0">
                <a:solidFill>
                  <a:srgbClr val="001236"/>
                </a:solidFill>
              </a:rPr>
              <a:t>Beware of the dogs, beware of the evil workers, beware of the false circumcision; for we are the </a:t>
            </a:r>
            <a:r>
              <a:rPr lang="en-US" i="1" dirty="0">
                <a:solidFill>
                  <a:srgbClr val="001236"/>
                </a:solidFill>
              </a:rPr>
              <a:t>true</a:t>
            </a:r>
            <a:r>
              <a:rPr lang="en-US" dirty="0">
                <a:solidFill>
                  <a:srgbClr val="001236"/>
                </a:solidFill>
              </a:rPr>
              <a:t> circumcision, who worship in the Spirit of God and glory in Christ Jesus and put no confidence in the flesh, </a:t>
            </a:r>
            <a:br>
              <a:rPr lang="en-US" dirty="0">
                <a:solidFill>
                  <a:srgbClr val="001236"/>
                </a:solidFill>
              </a:rPr>
            </a:br>
            <a:r>
              <a:rPr lang="en-US" dirty="0">
                <a:solidFill>
                  <a:srgbClr val="001236"/>
                </a:solidFill>
              </a:rPr>
              <a:t>although I myself might have </a:t>
            </a:r>
            <a:r>
              <a:rPr lang="en-US" u="sng" dirty="0">
                <a:solidFill>
                  <a:srgbClr val="001236"/>
                </a:solidFill>
              </a:rPr>
              <a:t>confidence</a:t>
            </a:r>
            <a:r>
              <a:rPr lang="en-US" dirty="0">
                <a:solidFill>
                  <a:srgbClr val="001236"/>
                </a:solidFill>
              </a:rPr>
              <a:t> even in the flesh. If anyone else has a mind to put confidence in the flesh, I far more: circumcised the eighth day, of the nation of Israel, of the tribe of Benjamin, a Hebrew of Hebrews; as to the Law, a Pharisee</a:t>
            </a:r>
            <a:r>
              <a:rPr lang="en-US" spc="-150" dirty="0">
                <a:solidFill>
                  <a:srgbClr val="001236"/>
                </a:solidFill>
              </a:rPr>
              <a:t>; as to zeal, </a:t>
            </a:r>
            <a:r>
              <a:rPr lang="en-US" dirty="0">
                <a:solidFill>
                  <a:srgbClr val="001236"/>
                </a:solidFill>
              </a:rPr>
              <a:t>a persecutor of the church; as to the righteousness which is in the Law, found blameless.</a:t>
            </a:r>
          </a:p>
          <a:p>
            <a:pPr>
              <a:lnSpc>
                <a:spcPct val="93000"/>
              </a:lnSpc>
              <a:spcBef>
                <a:spcPts val="0"/>
              </a:spcBef>
              <a:spcAft>
                <a:spcPts val="200"/>
              </a:spcAft>
            </a:pPr>
            <a:r>
              <a:rPr lang="en-US" b="1" dirty="0">
                <a:solidFill>
                  <a:srgbClr val="001236"/>
                </a:solidFill>
              </a:rPr>
              <a:t>Colossians 3:23-24 </a:t>
            </a:r>
            <a:r>
              <a:rPr lang="en-US" dirty="0">
                <a:solidFill>
                  <a:srgbClr val="001236"/>
                </a:solidFill>
              </a:rPr>
              <a:t> Whatever you do, do your work heartily, as for the Lord rather than for men, knowing that from the Lord you will receive the reward of the inheritance. It is the Lord Christ whom you serve.  </a:t>
            </a:r>
            <a:endParaRPr lang="en-US" b="1" dirty="0">
              <a:solidFill>
                <a:srgbClr val="001236"/>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0D0CE-302D-47DD-8DE8-08AA187E44CF}"/>
              </a:ext>
            </a:extLst>
          </p:cNvPr>
          <p:cNvSpPr>
            <a:spLocks noGrp="1"/>
          </p:cNvSpPr>
          <p:nvPr>
            <p:ph type="title"/>
          </p:nvPr>
        </p:nvSpPr>
        <p:spPr/>
        <p:txBody>
          <a:bodyPr/>
          <a:lstStyle/>
          <a:p>
            <a:r>
              <a:rPr lang="en-US" dirty="0"/>
              <a:t>EBER’S DESCENDANTS (HEBREWS)</a:t>
            </a:r>
          </a:p>
        </p:txBody>
      </p:sp>
      <p:pic>
        <p:nvPicPr>
          <p:cNvPr id="7" name="Content Placeholder 6">
            <a:extLst>
              <a:ext uri="{FF2B5EF4-FFF2-40B4-BE49-F238E27FC236}">
                <a16:creationId xmlns:a16="http://schemas.microsoft.com/office/drawing/2014/main" id="{3EC8D34E-29A0-479A-9DB4-6921D524589E}"/>
              </a:ext>
            </a:extLst>
          </p:cNvPr>
          <p:cNvPicPr>
            <a:picLocks noGrp="1" noChangeAspect="1"/>
          </p:cNvPicPr>
          <p:nvPr>
            <p:ph idx="1"/>
          </p:nvPr>
        </p:nvPicPr>
        <p:blipFill>
          <a:blip r:embed="rId2"/>
          <a:stretch>
            <a:fillRect/>
          </a:stretch>
        </p:blipFill>
        <p:spPr>
          <a:xfrm>
            <a:off x="1101811" y="1304227"/>
            <a:ext cx="5916930" cy="5139118"/>
          </a:xfrm>
        </p:spPr>
      </p:pic>
    </p:spTree>
    <p:extLst>
      <p:ext uri="{BB962C8B-B14F-4D97-AF65-F5344CB8AC3E}">
        <p14:creationId xmlns:p14="http://schemas.microsoft.com/office/powerpoint/2010/main" val="513023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968990"/>
          </a:xfrm>
        </p:spPr>
        <p:txBody>
          <a:bodyPr>
            <a:normAutofit/>
          </a:bodyPr>
          <a:lstStyle/>
          <a:p>
            <a:r>
              <a:rPr lang="en-US" sz="4400" dirty="0">
                <a:solidFill>
                  <a:srgbClr val="001236"/>
                </a:solidFill>
              </a:rPr>
              <a:t>GOD ORDAINED</a:t>
            </a:r>
          </a:p>
        </p:txBody>
      </p:sp>
      <p:sp>
        <p:nvSpPr>
          <p:cNvPr id="3" name="Content Placeholder 2"/>
          <p:cNvSpPr>
            <a:spLocks noGrp="1"/>
          </p:cNvSpPr>
          <p:nvPr>
            <p:ph idx="1"/>
          </p:nvPr>
        </p:nvSpPr>
        <p:spPr>
          <a:xfrm>
            <a:off x="0" y="836023"/>
            <a:ext cx="9326880" cy="6021977"/>
          </a:xfrm>
        </p:spPr>
        <p:txBody>
          <a:bodyPr>
            <a:noAutofit/>
          </a:bodyPr>
          <a:lstStyle/>
          <a:p>
            <a:pPr>
              <a:lnSpc>
                <a:spcPct val="95000"/>
              </a:lnSpc>
              <a:spcBef>
                <a:spcPts val="0"/>
              </a:spcBef>
              <a:spcAft>
                <a:spcPts val="300"/>
              </a:spcAft>
            </a:pPr>
            <a:r>
              <a:rPr lang="en-US" b="1" dirty="0">
                <a:solidFill>
                  <a:srgbClr val="001236"/>
                </a:solidFill>
              </a:rPr>
              <a:t>Psalm 139:16…</a:t>
            </a:r>
            <a:r>
              <a:rPr lang="en-US" dirty="0">
                <a:solidFill>
                  <a:srgbClr val="001236"/>
                </a:solidFill>
              </a:rPr>
              <a:t>in Your book were all written the days that were ordained</a:t>
            </a:r>
            <a:r>
              <a:rPr lang="en-US" spc="-150" dirty="0">
                <a:solidFill>
                  <a:srgbClr val="001236"/>
                </a:solidFill>
              </a:rPr>
              <a:t> </a:t>
            </a:r>
            <a:r>
              <a:rPr lang="en-US" i="1" spc="-150" dirty="0">
                <a:solidFill>
                  <a:srgbClr val="001236"/>
                </a:solidFill>
              </a:rPr>
              <a:t>for me,</a:t>
            </a:r>
            <a:r>
              <a:rPr lang="en-US" spc="-150" dirty="0">
                <a:solidFill>
                  <a:srgbClr val="001236"/>
                </a:solidFill>
              </a:rPr>
              <a:t> when as yet </a:t>
            </a:r>
            <a:r>
              <a:rPr lang="en-US" dirty="0">
                <a:solidFill>
                  <a:srgbClr val="001236"/>
                </a:solidFill>
              </a:rPr>
              <a:t>there was not one of them. </a:t>
            </a:r>
          </a:p>
          <a:p>
            <a:pPr>
              <a:lnSpc>
                <a:spcPct val="95000"/>
              </a:lnSpc>
              <a:spcBef>
                <a:spcPts val="0"/>
              </a:spcBef>
              <a:spcAft>
                <a:spcPts val="300"/>
              </a:spcAft>
            </a:pPr>
            <a:r>
              <a:rPr lang="en-US" dirty="0">
                <a:solidFill>
                  <a:srgbClr val="001236"/>
                </a:solidFill>
              </a:rPr>
              <a:t>Ordained: </a:t>
            </a:r>
            <a:r>
              <a:rPr lang="en-US" i="1" dirty="0" err="1">
                <a:solidFill>
                  <a:srgbClr val="001236"/>
                </a:solidFill>
              </a:rPr>
              <a:t>yatsar</a:t>
            </a:r>
            <a:r>
              <a:rPr lang="en-US" i="1" dirty="0">
                <a:solidFill>
                  <a:srgbClr val="001236"/>
                </a:solidFill>
              </a:rPr>
              <a:t>: </a:t>
            </a:r>
            <a:r>
              <a:rPr lang="en-US" dirty="0">
                <a:solidFill>
                  <a:srgbClr val="001236"/>
                </a:solidFill>
              </a:rPr>
              <a:t>to fashion </a:t>
            </a:r>
            <a:endParaRPr lang="en-US" spc="-150" dirty="0">
              <a:solidFill>
                <a:srgbClr val="001236"/>
              </a:solidFill>
            </a:endParaRPr>
          </a:p>
          <a:p>
            <a:pPr>
              <a:lnSpc>
                <a:spcPct val="95000"/>
              </a:lnSpc>
              <a:spcBef>
                <a:spcPts val="0"/>
              </a:spcBef>
              <a:spcAft>
                <a:spcPts val="300"/>
              </a:spcAft>
            </a:pPr>
            <a:r>
              <a:rPr lang="en-US" dirty="0">
                <a:solidFill>
                  <a:srgbClr val="001236"/>
                </a:solidFill>
              </a:rPr>
              <a:t>squeezing into shape</a:t>
            </a:r>
          </a:p>
          <a:p>
            <a:pPr>
              <a:lnSpc>
                <a:spcPct val="95000"/>
              </a:lnSpc>
              <a:spcBef>
                <a:spcPts val="0"/>
              </a:spcBef>
              <a:spcAft>
                <a:spcPts val="300"/>
              </a:spcAft>
              <a:buNone/>
            </a:pPr>
            <a:br>
              <a:rPr lang="en-US" sz="2400" dirty="0">
                <a:solidFill>
                  <a:srgbClr val="001236"/>
                </a:solidFill>
              </a:rPr>
            </a:br>
            <a:endParaRPr lang="en-US" sz="2400" dirty="0">
              <a:solidFill>
                <a:srgbClr val="001236"/>
              </a:solidFill>
            </a:endParaRPr>
          </a:p>
          <a:p>
            <a:pPr>
              <a:lnSpc>
                <a:spcPct val="95000"/>
              </a:lnSpc>
              <a:spcBef>
                <a:spcPts val="0"/>
              </a:spcBef>
              <a:spcAft>
                <a:spcPts val="300"/>
              </a:spcAft>
            </a:pPr>
            <a:endParaRPr lang="en-US" sz="2560" dirty="0">
              <a:solidFill>
                <a:srgbClr val="001236"/>
              </a:solidFill>
              <a:effectLst>
                <a:outerShdw blurRad="38100" dist="38100" dir="2700000" algn="tl">
                  <a:srgbClr val="000000">
                    <a:alpha val="43137"/>
                  </a:srgbClr>
                </a:outerShdw>
              </a:effectLst>
            </a:endParaRPr>
          </a:p>
          <a:p>
            <a:pPr>
              <a:lnSpc>
                <a:spcPct val="95000"/>
              </a:lnSpc>
              <a:spcBef>
                <a:spcPts val="0"/>
              </a:spcBef>
              <a:spcAft>
                <a:spcPts val="300"/>
              </a:spcAft>
            </a:pPr>
            <a:endParaRPr lang="en-US" sz="2560" dirty="0">
              <a:solidFill>
                <a:srgbClr val="001236"/>
              </a:solidFill>
              <a:effectLst>
                <a:outerShdw blurRad="38100" dist="38100" dir="2700000" algn="tl">
                  <a:srgbClr val="000000">
                    <a:alpha val="43137"/>
                  </a:srgbClr>
                </a:outerShdw>
              </a:effectLst>
            </a:endParaRPr>
          </a:p>
          <a:p>
            <a:pPr>
              <a:lnSpc>
                <a:spcPct val="95000"/>
              </a:lnSpc>
              <a:spcBef>
                <a:spcPts val="0"/>
              </a:spcBef>
              <a:spcAft>
                <a:spcPts val="300"/>
              </a:spcAft>
            </a:pPr>
            <a:endParaRPr lang="en-US" sz="2560" dirty="0">
              <a:solidFill>
                <a:srgbClr val="001236"/>
              </a:solidFill>
              <a:effectLst>
                <a:outerShdw blurRad="38100" dist="38100" dir="2700000" algn="tl">
                  <a:srgbClr val="000000">
                    <a:alpha val="43137"/>
                  </a:srgbClr>
                </a:outerShdw>
              </a:effectLst>
            </a:endParaRPr>
          </a:p>
          <a:p>
            <a:pPr>
              <a:lnSpc>
                <a:spcPct val="95000"/>
              </a:lnSpc>
              <a:spcBef>
                <a:spcPts val="0"/>
              </a:spcBef>
              <a:spcAft>
                <a:spcPts val="300"/>
              </a:spcAft>
            </a:pPr>
            <a:r>
              <a:rPr lang="en-US" b="1">
                <a:solidFill>
                  <a:srgbClr val="001236"/>
                </a:solidFill>
              </a:rPr>
              <a:t>Romans </a:t>
            </a:r>
            <a:r>
              <a:rPr lang="en-US" b="1" dirty="0">
                <a:solidFill>
                  <a:srgbClr val="001236"/>
                </a:solidFill>
              </a:rPr>
              <a:t>5:3-5 </a:t>
            </a:r>
            <a:r>
              <a:rPr lang="en-US" dirty="0">
                <a:solidFill>
                  <a:srgbClr val="001236"/>
                </a:solidFill>
              </a:rPr>
              <a:t> And not only this, but we also exult in our tribulations, knowing that tribulation brings about perseverance; and perseverance, proven character; and proven character, hope; and hope does not disappoint, because the love of God has been poured out within our hearts through the Holy Spirit who was given to us. </a:t>
            </a:r>
            <a:endParaRPr lang="en-US" dirty="0">
              <a:solidFill>
                <a:srgbClr val="001236"/>
              </a:solidFill>
              <a:effectLst>
                <a:outerShdw blurRad="38100" dist="38100" dir="2700000" algn="tl">
                  <a:srgbClr val="000000">
                    <a:alpha val="43137"/>
                  </a:srgbClr>
                </a:outerShdw>
              </a:effectLst>
            </a:endParaRPr>
          </a:p>
        </p:txBody>
      </p:sp>
      <p:pic>
        <p:nvPicPr>
          <p:cNvPr id="5" name="Picture 4" descr="Hyalophora cecropia - Cercropia-Renss_N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3028" y="2172108"/>
            <a:ext cx="4267200" cy="220027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4558937" y="2116183"/>
            <a:ext cx="4585062" cy="2246769"/>
          </a:xfrm>
          <a:prstGeom prst="rect">
            <a:avLst/>
          </a:prstGeom>
          <a:noFill/>
        </p:spPr>
        <p:txBody>
          <a:bodyPr wrap="square" rtlCol="0">
            <a:spAutoFit/>
          </a:bodyPr>
          <a:lstStyle/>
          <a:p>
            <a:r>
              <a:rPr lang="en-US" sz="2000" dirty="0">
                <a:solidFill>
                  <a:srgbClr val="001236"/>
                </a:solidFill>
                <a:latin typeface="Tahoma" pitchFamily="34" charset="0"/>
                <a:ea typeface="Tahoma" pitchFamily="34" charset="0"/>
                <a:cs typeface="Tahoma" pitchFamily="34" charset="0"/>
              </a:rPr>
              <a:t>THE CECROPIA MOTH STRUGGLES TO BE FREE OF THE COCOON; HOWEVER, THE STRUGGLE BUILDS THE MOTH’S BODY AND GETS FLUIDS INTO THE WINGS, EXPANDING THEM.  SHORTCUTTING THIS SEQUENCE LEADS TO THE MOTH’S DEATH</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
            <a:ext cx="8706118" cy="914399"/>
          </a:xfrm>
        </p:spPr>
        <p:txBody>
          <a:bodyPr>
            <a:normAutofit/>
          </a:bodyPr>
          <a:lstStyle/>
          <a:p>
            <a:r>
              <a:rPr lang="en-US" sz="4400" dirty="0">
                <a:solidFill>
                  <a:srgbClr val="001236"/>
                </a:solidFill>
              </a:rPr>
              <a:t>THE VALUE OF TRIALS</a:t>
            </a:r>
          </a:p>
        </p:txBody>
      </p:sp>
      <p:sp>
        <p:nvSpPr>
          <p:cNvPr id="3" name="Content Placeholder 2"/>
          <p:cNvSpPr>
            <a:spLocks noGrp="1"/>
          </p:cNvSpPr>
          <p:nvPr>
            <p:ph idx="1"/>
          </p:nvPr>
        </p:nvSpPr>
        <p:spPr>
          <a:xfrm>
            <a:off x="-1" y="832513"/>
            <a:ext cx="9144001" cy="6025487"/>
          </a:xfrm>
        </p:spPr>
        <p:txBody>
          <a:bodyPr>
            <a:noAutofit/>
          </a:bodyPr>
          <a:lstStyle/>
          <a:p>
            <a:pPr>
              <a:lnSpc>
                <a:spcPct val="89000"/>
              </a:lnSpc>
              <a:spcBef>
                <a:spcPts val="0"/>
              </a:spcBef>
            </a:pPr>
            <a:r>
              <a:rPr lang="en-US" b="1" dirty="0">
                <a:solidFill>
                  <a:srgbClr val="001236"/>
                </a:solidFill>
              </a:rPr>
              <a:t>2 Corinthians 6:4-10 …</a:t>
            </a:r>
            <a:r>
              <a:rPr lang="en-US" dirty="0">
                <a:solidFill>
                  <a:srgbClr val="001236"/>
                </a:solidFill>
              </a:rPr>
              <a:t>but in everything</a:t>
            </a:r>
            <a:r>
              <a:rPr lang="en-US" spc="-150" dirty="0">
                <a:solidFill>
                  <a:srgbClr val="001236"/>
                </a:solidFill>
              </a:rPr>
              <a:t> commending </a:t>
            </a:r>
            <a:r>
              <a:rPr lang="en-US" dirty="0">
                <a:solidFill>
                  <a:srgbClr val="001236"/>
                </a:solidFill>
              </a:rPr>
              <a:t>our-selves as servants of God, in much endurance, in afflictions, in hardships, in distresses, in beatings, in imprisonments, in tumults, in labors, in sleeplessness, in hunger, in purity, in knowledge, in patience, in kindness, in the Holy Spirit, in genuine love, in the word of truth, in the power of God; by the weapons of righteousness for the right hand and the left, by glory and dishonor, by evil report and good report; </a:t>
            </a:r>
            <a:r>
              <a:rPr lang="en-US" i="1" dirty="0">
                <a:solidFill>
                  <a:srgbClr val="001236"/>
                </a:solidFill>
              </a:rPr>
              <a:t>regarded</a:t>
            </a:r>
            <a:r>
              <a:rPr lang="en-US" dirty="0">
                <a:solidFill>
                  <a:srgbClr val="001236"/>
                </a:solidFill>
              </a:rPr>
              <a:t> as deceivers and yet true; as unknown yet well-known, as dying yet behold, we live; as punished yet not put to death, as sorrowful yet always rejoicing, as poor yet making many rich</a:t>
            </a:r>
            <a:r>
              <a:rPr lang="en-US" spc="-150" dirty="0">
                <a:solidFill>
                  <a:srgbClr val="001236"/>
                </a:solidFill>
              </a:rPr>
              <a:t>, as having nothing </a:t>
            </a:r>
            <a:r>
              <a:rPr lang="en-US" dirty="0">
                <a:solidFill>
                  <a:srgbClr val="001236"/>
                </a:solidFill>
              </a:rPr>
              <a:t>yet possessing all things. </a:t>
            </a:r>
          </a:p>
          <a:p>
            <a:pPr>
              <a:lnSpc>
                <a:spcPct val="89000"/>
              </a:lnSpc>
              <a:spcBef>
                <a:spcPts val="0"/>
              </a:spcBef>
            </a:pPr>
            <a:r>
              <a:rPr lang="en-US" b="1" dirty="0">
                <a:solidFill>
                  <a:srgbClr val="001236"/>
                </a:solidFill>
              </a:rPr>
              <a:t>James 1:2-4 </a:t>
            </a:r>
            <a:r>
              <a:rPr lang="en-US" dirty="0">
                <a:solidFill>
                  <a:srgbClr val="001236"/>
                </a:solidFill>
              </a:rPr>
              <a:t>Consider it all joy, my brethren, when you encounter various trials, knowing that the testing of your faith produces endurance. And let endurance have </a:t>
            </a:r>
            <a:r>
              <a:rPr lang="en-US" i="1" dirty="0">
                <a:solidFill>
                  <a:srgbClr val="001236"/>
                </a:solidFill>
              </a:rPr>
              <a:t>its</a:t>
            </a:r>
            <a:r>
              <a:rPr lang="en-US" dirty="0">
                <a:solidFill>
                  <a:srgbClr val="001236"/>
                </a:solidFill>
              </a:rPr>
              <a:t> perfect result, so that you may be perfect and complete, lacking in nothing.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
            <a:ext cx="8706118" cy="941696"/>
          </a:xfrm>
        </p:spPr>
        <p:txBody>
          <a:bodyPr>
            <a:normAutofit/>
          </a:bodyPr>
          <a:lstStyle/>
          <a:p>
            <a:r>
              <a:rPr lang="en-US" sz="4400" dirty="0">
                <a:solidFill>
                  <a:srgbClr val="001236"/>
                </a:solidFill>
              </a:rPr>
              <a:t>Joy in adversity?</a:t>
            </a:r>
          </a:p>
        </p:txBody>
      </p:sp>
      <p:sp>
        <p:nvSpPr>
          <p:cNvPr id="3" name="Content Placeholder 2"/>
          <p:cNvSpPr>
            <a:spLocks noGrp="1"/>
          </p:cNvSpPr>
          <p:nvPr>
            <p:ph idx="1"/>
          </p:nvPr>
        </p:nvSpPr>
        <p:spPr>
          <a:xfrm>
            <a:off x="0" y="914400"/>
            <a:ext cx="9143999" cy="5943600"/>
          </a:xfrm>
        </p:spPr>
        <p:txBody>
          <a:bodyPr>
            <a:noAutofit/>
          </a:bodyPr>
          <a:lstStyle/>
          <a:p>
            <a:pPr>
              <a:lnSpc>
                <a:spcPct val="95000"/>
              </a:lnSpc>
              <a:spcBef>
                <a:spcPts val="300"/>
              </a:spcBef>
            </a:pPr>
            <a:r>
              <a:rPr lang="en-US" dirty="0">
                <a:solidFill>
                  <a:srgbClr val="001236"/>
                </a:solidFill>
              </a:rPr>
              <a:t>The adversity is not the cause for joy</a:t>
            </a:r>
          </a:p>
          <a:p>
            <a:pPr>
              <a:lnSpc>
                <a:spcPct val="95000"/>
              </a:lnSpc>
              <a:spcBef>
                <a:spcPts val="300"/>
              </a:spcBef>
            </a:pPr>
            <a:r>
              <a:rPr lang="en-US" dirty="0">
                <a:solidFill>
                  <a:srgbClr val="001236"/>
                </a:solidFill>
              </a:rPr>
              <a:t>The hope of the results cause us to rejoice</a:t>
            </a:r>
          </a:p>
          <a:p>
            <a:pPr>
              <a:lnSpc>
                <a:spcPct val="95000"/>
              </a:lnSpc>
              <a:spcBef>
                <a:spcPts val="300"/>
              </a:spcBef>
            </a:pPr>
            <a:r>
              <a:rPr lang="en-US" b="1" dirty="0">
                <a:solidFill>
                  <a:srgbClr val="001236"/>
                </a:solidFill>
              </a:rPr>
              <a:t>Hebrews 12:2-3…</a:t>
            </a:r>
            <a:r>
              <a:rPr lang="en-US" dirty="0">
                <a:solidFill>
                  <a:srgbClr val="001236"/>
                </a:solidFill>
              </a:rPr>
              <a:t> fixing our eyes on Jesus, the author and </a:t>
            </a:r>
            <a:r>
              <a:rPr lang="en-US" dirty="0" err="1">
                <a:solidFill>
                  <a:srgbClr val="001236"/>
                </a:solidFill>
              </a:rPr>
              <a:t>perfecter</a:t>
            </a:r>
            <a:r>
              <a:rPr lang="en-US" dirty="0">
                <a:solidFill>
                  <a:srgbClr val="001236"/>
                </a:solidFill>
              </a:rPr>
              <a:t> of faith, who for the joy set before Him endured the cross, despising the shame, and has sat down at the right hand of the throne of God.  For consider Him who has endured such hostility by sinners against Himself, so that you will not grow weary and lose heart. </a:t>
            </a:r>
          </a:p>
          <a:p>
            <a:pPr>
              <a:lnSpc>
                <a:spcPct val="95000"/>
              </a:lnSpc>
              <a:spcBef>
                <a:spcPts val="300"/>
              </a:spcBef>
            </a:pPr>
            <a:r>
              <a:rPr lang="en-US" b="1" dirty="0">
                <a:solidFill>
                  <a:srgbClr val="001236"/>
                </a:solidFill>
              </a:rPr>
              <a:t>Psalm 94:14-17 </a:t>
            </a:r>
            <a:r>
              <a:rPr lang="en-US" baseline="30000" dirty="0">
                <a:solidFill>
                  <a:srgbClr val="001236"/>
                </a:solidFill>
              </a:rPr>
              <a:t> </a:t>
            </a:r>
            <a:r>
              <a:rPr lang="en-US" dirty="0">
                <a:solidFill>
                  <a:srgbClr val="001236"/>
                </a:solidFill>
              </a:rPr>
              <a:t> For the </a:t>
            </a:r>
            <a:r>
              <a:rPr lang="en-US" cap="small" dirty="0">
                <a:solidFill>
                  <a:srgbClr val="001236"/>
                </a:solidFill>
              </a:rPr>
              <a:t>LORD</a:t>
            </a:r>
            <a:r>
              <a:rPr lang="en-US" dirty="0">
                <a:solidFill>
                  <a:srgbClr val="001236"/>
                </a:solidFill>
              </a:rPr>
              <a:t> will not abandon His people, nor will He forsake His inheritance.  For judgment will again be righteous, and all the upright in heart will follow it. Who will stand up for me against evildoers? Who will take his stand for me against those who do wickedness?  If the </a:t>
            </a:r>
            <a:r>
              <a:rPr lang="en-US" cap="small" dirty="0">
                <a:solidFill>
                  <a:srgbClr val="001236"/>
                </a:solidFill>
              </a:rPr>
              <a:t>LORD</a:t>
            </a:r>
            <a:r>
              <a:rPr lang="en-US" dirty="0">
                <a:solidFill>
                  <a:srgbClr val="001236"/>
                </a:solidFill>
              </a:rPr>
              <a:t> had not been my help, my soul would soon have dwelt in </a:t>
            </a:r>
            <a:r>
              <a:rPr lang="en-US" i="1" dirty="0">
                <a:solidFill>
                  <a:srgbClr val="001236"/>
                </a:solidFill>
              </a:rPr>
              <a:t>the abode of</a:t>
            </a:r>
            <a:r>
              <a:rPr lang="en-US" dirty="0">
                <a:solidFill>
                  <a:srgbClr val="001236"/>
                </a:solidFill>
              </a:rPr>
              <a:t> silence. </a:t>
            </a:r>
          </a:p>
          <a:p>
            <a:pPr>
              <a:lnSpc>
                <a:spcPct val="95000"/>
              </a:lnSpc>
              <a:spcBef>
                <a:spcPts val="300"/>
              </a:spcBef>
            </a:pPr>
            <a:endParaRPr lang="en-US" dirty="0">
              <a:solidFill>
                <a:srgbClr val="001236"/>
              </a:solidFill>
            </a:endParaRPr>
          </a:p>
          <a:p>
            <a:pPr>
              <a:lnSpc>
                <a:spcPct val="95000"/>
              </a:lnSpc>
              <a:spcBef>
                <a:spcPts val="300"/>
              </a:spcBef>
            </a:pPr>
            <a:endParaRPr lang="en-US" dirty="0">
              <a:solidFill>
                <a:srgbClr val="001236"/>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rcui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TM04033919[[fn=Circuit]]</Template>
  <TotalTime>18915</TotalTime>
  <Words>1866</Words>
  <Application>Microsoft Office PowerPoint</Application>
  <PresentationFormat>Letter Paper (8.5x11 in)</PresentationFormat>
  <Paragraphs>72</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Tahoma</vt:lpstr>
      <vt:lpstr>Tempus Sans ITC</vt:lpstr>
      <vt:lpstr>Tw Cen MT</vt:lpstr>
      <vt:lpstr>Circuit</vt:lpstr>
      <vt:lpstr>A QUESTION OF CHARACTER Lesson 9</vt:lpstr>
      <vt:lpstr> WORD FOR THE JOURNEY</vt:lpstr>
      <vt:lpstr>PURPOSEFUL LIVING</vt:lpstr>
      <vt:lpstr>WHO DO YOU TRUST?</vt:lpstr>
      <vt:lpstr>TRUSTING IN THE FLESH</vt:lpstr>
      <vt:lpstr>EBER’S DESCENDANTS (HEBREWS)</vt:lpstr>
      <vt:lpstr>GOD ORDAINED</vt:lpstr>
      <vt:lpstr>THE VALUE OF TRIALS</vt:lpstr>
      <vt:lpstr>Joy in adversity?</vt:lpstr>
      <vt:lpstr>AUTHOR AND PERFECTER</vt:lpstr>
      <vt:lpstr>Purposeful living</vt:lpstr>
      <vt:lpstr>WHAT IS GOD DOING?</vt:lpstr>
      <vt:lpstr>LEARN FROM EXPERIENCE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Gower</cp:lastModifiedBy>
  <cp:revision>54</cp:revision>
  <cp:lastPrinted>2021-03-07T20:53:43Z</cp:lastPrinted>
  <dcterms:created xsi:type="dcterms:W3CDTF">2016-12-20T15:22:00Z</dcterms:created>
  <dcterms:modified xsi:type="dcterms:W3CDTF">2021-03-10T19:19:29Z</dcterms:modified>
</cp:coreProperties>
</file>