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41" r:id="rId1"/>
  </p:sldMasterIdLst>
  <p:handoutMasterIdLst>
    <p:handoutMasterId r:id="rId16"/>
  </p:handoutMasterIdLst>
  <p:sldIdLst>
    <p:sldId id="280" r:id="rId2"/>
    <p:sldId id="260" r:id="rId3"/>
    <p:sldId id="261" r:id="rId4"/>
    <p:sldId id="278" r:id="rId5"/>
    <p:sldId id="281" r:id="rId6"/>
    <p:sldId id="282" r:id="rId7"/>
    <p:sldId id="279" r:id="rId8"/>
    <p:sldId id="262" r:id="rId9"/>
    <p:sldId id="275" r:id="rId10"/>
    <p:sldId id="276" r:id="rId11"/>
    <p:sldId id="277" r:id="rId12"/>
    <p:sldId id="263" r:id="rId13"/>
    <p:sldId id="274" r:id="rId14"/>
    <p:sldId id="265" r:id="rId15"/>
  </p:sldIdLst>
  <p:sldSz cx="9144000" cy="6858000" type="letter"/>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5" d="100"/>
          <a:sy n="55" d="100"/>
        </p:scale>
        <p:origin x="1296" y="43"/>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7103" cy="469011"/>
          </a:xfrm>
          <a:prstGeom prst="rect">
            <a:avLst/>
          </a:prstGeom>
        </p:spPr>
        <p:txBody>
          <a:bodyPr vert="horz" lIns="93576" tIns="46787" rIns="93576" bIns="46787" rtlCol="0"/>
          <a:lstStyle>
            <a:lvl1pPr algn="l">
              <a:defRPr sz="1200"/>
            </a:lvl1pPr>
          </a:lstStyle>
          <a:p>
            <a:endParaRPr lang="en-US" dirty="0"/>
          </a:p>
        </p:txBody>
      </p:sp>
      <p:sp>
        <p:nvSpPr>
          <p:cNvPr id="3" name="Date Placeholder 2"/>
          <p:cNvSpPr>
            <a:spLocks noGrp="1"/>
          </p:cNvSpPr>
          <p:nvPr>
            <p:ph type="dt" sz="quarter" idx="1"/>
          </p:nvPr>
        </p:nvSpPr>
        <p:spPr>
          <a:xfrm>
            <a:off x="4023783" y="1"/>
            <a:ext cx="3077103" cy="469011"/>
          </a:xfrm>
          <a:prstGeom prst="rect">
            <a:avLst/>
          </a:prstGeom>
        </p:spPr>
        <p:txBody>
          <a:bodyPr vert="horz" lIns="93576" tIns="46787" rIns="93576" bIns="46787" rtlCol="0"/>
          <a:lstStyle>
            <a:lvl1pPr algn="r">
              <a:defRPr sz="1200"/>
            </a:lvl1pPr>
          </a:lstStyle>
          <a:p>
            <a:fld id="{16D81201-0A12-4068-8D9E-3DAE313D4218}" type="datetimeFigureOut">
              <a:rPr lang="en-US" smtClean="0"/>
              <a:pPr/>
              <a:t>3/4/2021</a:t>
            </a:fld>
            <a:endParaRPr lang="en-US" dirty="0"/>
          </a:p>
        </p:txBody>
      </p:sp>
      <p:sp>
        <p:nvSpPr>
          <p:cNvPr id="4" name="Footer Placeholder 3"/>
          <p:cNvSpPr>
            <a:spLocks noGrp="1"/>
          </p:cNvSpPr>
          <p:nvPr>
            <p:ph type="ftr" sz="quarter" idx="2"/>
          </p:nvPr>
        </p:nvSpPr>
        <p:spPr>
          <a:xfrm>
            <a:off x="1" y="8917812"/>
            <a:ext cx="3077103" cy="469011"/>
          </a:xfrm>
          <a:prstGeom prst="rect">
            <a:avLst/>
          </a:prstGeom>
        </p:spPr>
        <p:txBody>
          <a:bodyPr vert="horz" lIns="93576" tIns="46787" rIns="93576" bIns="46787"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783" y="8917812"/>
            <a:ext cx="3077103" cy="469011"/>
          </a:xfrm>
          <a:prstGeom prst="rect">
            <a:avLst/>
          </a:prstGeom>
        </p:spPr>
        <p:txBody>
          <a:bodyPr vert="horz" lIns="93576" tIns="46787" rIns="93576" bIns="46787" rtlCol="0" anchor="b"/>
          <a:lstStyle>
            <a:lvl1pPr algn="r">
              <a:defRPr sz="1200"/>
            </a:lvl1pPr>
          </a:lstStyle>
          <a:p>
            <a:fld id="{C8D7BC5C-8615-4922-A495-1583658F99BB}"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2" name="Picture 2" descr="\\DROBO-FS\QuickDrops\JB\PPTX NG\Droplets\LightingOverlay.png"/>
          <p:cNvPicPr>
            <a:picLocks noChangeAspect="1" noChangeArrowheads="1"/>
          </p:cNvPicPr>
          <p:nvPr/>
        </p:nvPicPr>
        <p:blipFill>
          <a:blip r:embed="rId2">
            <a:alphaModFix amt="30000"/>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 y="-1"/>
            <a:ext cx="9144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66" name="Group 65"/>
          <p:cNvGrpSpPr/>
          <p:nvPr/>
        </p:nvGrpSpPr>
        <p:grpSpPr>
          <a:xfrm>
            <a:off x="0" y="1"/>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67"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68"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9"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0"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71"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2"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3"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4"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5"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6"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7"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8"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9"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0"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1"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2"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3"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4"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5"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6"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7"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8"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9"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0"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1"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2"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3"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4"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5"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96"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7"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8"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9"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0"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1"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2"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3"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4"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5"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6"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7"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08"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9"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0"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1"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2"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3"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4"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5"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6"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7"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8"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9"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0"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900240" y="1122364"/>
            <a:ext cx="6593681" cy="2387600"/>
          </a:xfrm>
        </p:spPr>
        <p:txBody>
          <a:bodyPr anchor="b">
            <a:normAutofit/>
          </a:bodyPr>
          <a:lstStyle>
            <a:lvl1pPr algn="l">
              <a:defRPr sz="3600"/>
            </a:lvl1pPr>
          </a:lstStyle>
          <a:p>
            <a:r>
              <a:rPr lang="en-US"/>
              <a:t>Click to edit Master title style</a:t>
            </a:r>
            <a:endParaRPr lang="en-US" dirty="0"/>
          </a:p>
        </p:txBody>
      </p:sp>
      <p:sp>
        <p:nvSpPr>
          <p:cNvPr id="3" name="Subtitle 2"/>
          <p:cNvSpPr>
            <a:spLocks noGrp="1"/>
          </p:cNvSpPr>
          <p:nvPr>
            <p:ph type="subTitle" idx="1"/>
          </p:nvPr>
        </p:nvSpPr>
        <p:spPr>
          <a:xfrm>
            <a:off x="1900240" y="3602038"/>
            <a:ext cx="6593681" cy="1655762"/>
          </a:xfrm>
        </p:spPr>
        <p:txBody>
          <a:bodyPr>
            <a:normAutofit/>
          </a:bodyPr>
          <a:lstStyle>
            <a:lvl1pPr marL="0" indent="0" algn="l">
              <a:buNone/>
              <a:defRPr sz="1500" cap="all" baseline="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5801052" y="5410203"/>
            <a:ext cx="2057400" cy="365125"/>
          </a:xfrm>
        </p:spPr>
        <p:txBody>
          <a:bodyPr/>
          <a:lstStyle/>
          <a:p>
            <a:fld id="{48A87A34-81AB-432B-8DAE-1953F412C126}" type="datetimeFigureOut">
              <a:rPr lang="en-US" smtClean="0"/>
              <a:pPr/>
              <a:t>3/4/2021</a:t>
            </a:fld>
            <a:endParaRPr lang="en-US" dirty="0"/>
          </a:p>
        </p:txBody>
      </p:sp>
      <p:sp>
        <p:nvSpPr>
          <p:cNvPr id="5" name="Footer Placeholder 4"/>
          <p:cNvSpPr>
            <a:spLocks noGrp="1"/>
          </p:cNvSpPr>
          <p:nvPr>
            <p:ph type="ftr" sz="quarter" idx="11"/>
          </p:nvPr>
        </p:nvSpPr>
        <p:spPr>
          <a:xfrm>
            <a:off x="1900238" y="5410203"/>
            <a:ext cx="3843665" cy="365125"/>
          </a:xfrm>
        </p:spPr>
        <p:txBody>
          <a:bodyPr/>
          <a:lstStyle/>
          <a:p>
            <a:endParaRPr lang="en-US" dirty="0"/>
          </a:p>
        </p:txBody>
      </p:sp>
      <p:sp>
        <p:nvSpPr>
          <p:cNvPr id="6" name="Slide Number Placeholder 5"/>
          <p:cNvSpPr>
            <a:spLocks noGrp="1"/>
          </p:cNvSpPr>
          <p:nvPr>
            <p:ph type="sldNum" sz="quarter" idx="12"/>
          </p:nvPr>
        </p:nvSpPr>
        <p:spPr>
          <a:xfrm>
            <a:off x="7915604" y="5410201"/>
            <a:ext cx="57831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27653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57" y="4304666"/>
            <a:ext cx="7434267" cy="819355"/>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56057" y="606426"/>
            <a:ext cx="7434267" cy="3299778"/>
          </a:xfrm>
          <a:prstGeom prst="round2DiagRect">
            <a:avLst>
              <a:gd name="adj1" fmla="val 5101"/>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400"/>
            </a:lvl1pPr>
          </a:lstStyle>
          <a:p>
            <a:pPr marL="0" lvl="0" indent="0">
              <a:buNone/>
            </a:pPr>
            <a:r>
              <a:rPr lang="en-US" dirty="0"/>
              <a:t>Click icon to add picture</a:t>
            </a:r>
          </a:p>
        </p:txBody>
      </p:sp>
      <p:sp>
        <p:nvSpPr>
          <p:cNvPr id="4" name="Text Placeholder 3"/>
          <p:cNvSpPr>
            <a:spLocks noGrp="1"/>
          </p:cNvSpPr>
          <p:nvPr>
            <p:ph type="body" sz="half" idx="2"/>
          </p:nvPr>
        </p:nvSpPr>
        <p:spPr>
          <a:xfrm>
            <a:off x="856024" y="5124021"/>
            <a:ext cx="7433144" cy="682472"/>
          </a:xfrm>
        </p:spPr>
        <p:txBody>
          <a:bodyPr>
            <a:normAutofit/>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3/4/2021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449796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93" y="609600"/>
            <a:ext cx="7429467" cy="3429000"/>
          </a:xfrm>
        </p:spPr>
        <p:txBody>
          <a:bodyPr anchor="ctr">
            <a:normAutofit/>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856059" y="4419601"/>
            <a:ext cx="7428344" cy="1371599"/>
          </a:xfrm>
        </p:spPr>
        <p:txBody>
          <a:bodyPr anchor="ctr">
            <a:normAutofit/>
          </a:bodyPr>
          <a:lstStyle>
            <a:lvl1pPr marL="0" indent="0">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3/4/2021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837682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1"/>
            <a:ext cx="6977064" cy="2748429"/>
          </a:xfrm>
        </p:spPr>
        <p:txBody>
          <a:bodyPr anchor="ctr">
            <a:normAutofit/>
          </a:bodyPr>
          <a:lstStyle>
            <a:lvl1pPr>
              <a:defRPr sz="27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365558"/>
            <a:ext cx="6564224" cy="548968"/>
          </a:xfrm>
        </p:spPr>
        <p:txBody>
          <a:bodyPr anchor="t">
            <a:normAutofit/>
          </a:bodyPr>
          <a:lstStyle>
            <a:lvl1pPr marL="0" indent="0">
              <a:buNone/>
              <a:defRPr sz="10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4" name="Text Placeholder 3"/>
          <p:cNvSpPr>
            <a:spLocks noGrp="1"/>
          </p:cNvSpPr>
          <p:nvPr>
            <p:ph type="body" sz="half" idx="2"/>
          </p:nvPr>
        </p:nvSpPr>
        <p:spPr>
          <a:xfrm>
            <a:off x="856058" y="4309920"/>
            <a:ext cx="7429503" cy="1489496"/>
          </a:xfrm>
        </p:spPr>
        <p:txBody>
          <a:bodyPr anchor="ctr">
            <a:normAutofit/>
          </a:bodyPr>
          <a:lstStyle>
            <a:lvl1pPr marL="0" indent="0">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3/4/2021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
        <p:nvSpPr>
          <p:cNvPr id="52" name="TextBox 51"/>
          <p:cNvSpPr txBox="1"/>
          <p:nvPr/>
        </p:nvSpPr>
        <p:spPr>
          <a:xfrm>
            <a:off x="696579" y="718458"/>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53" name="TextBox 52"/>
          <p:cNvSpPr txBox="1"/>
          <p:nvPr/>
        </p:nvSpPr>
        <p:spPr>
          <a:xfrm>
            <a:off x="7817473" y="2764973"/>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Tree>
    <p:extLst>
      <p:ext uri="{BB962C8B-B14F-4D97-AF65-F5344CB8AC3E}">
        <p14:creationId xmlns:p14="http://schemas.microsoft.com/office/powerpoint/2010/main" val="5213771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059" y="2134043"/>
            <a:ext cx="7429501" cy="2511835"/>
          </a:xfrm>
        </p:spPr>
        <p:txBody>
          <a:bodyPr anchor="b">
            <a:normAutofit/>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856024" y="4657656"/>
            <a:ext cx="7428379" cy="1140644"/>
          </a:xfrm>
        </p:spPr>
        <p:txBody>
          <a:bodyPr anchor="t">
            <a:normAutofit/>
          </a:bodyPr>
          <a:lstStyle>
            <a:lvl1pPr marL="0" indent="0">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3/4/2021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344569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56061" y="609600"/>
            <a:ext cx="7429499"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856057" y="2674463"/>
            <a:ext cx="2397675" cy="685800"/>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8" name="Text Placeholder 3"/>
          <p:cNvSpPr>
            <a:spLocks noGrp="1"/>
          </p:cNvSpPr>
          <p:nvPr>
            <p:ph type="body" sz="half" idx="15"/>
          </p:nvPr>
        </p:nvSpPr>
        <p:spPr>
          <a:xfrm>
            <a:off x="856059" y="3360263"/>
            <a:ext cx="2396432" cy="2430936"/>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9" name="Text Placeholder 4"/>
          <p:cNvSpPr>
            <a:spLocks noGrp="1"/>
          </p:cNvSpPr>
          <p:nvPr>
            <p:ph type="body" sz="quarter" idx="3"/>
          </p:nvPr>
        </p:nvSpPr>
        <p:spPr>
          <a:xfrm>
            <a:off x="3386077" y="2677635"/>
            <a:ext cx="2388289" cy="685800"/>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0" name="Text Placeholder 3"/>
          <p:cNvSpPr>
            <a:spLocks noGrp="1"/>
          </p:cNvSpPr>
          <p:nvPr>
            <p:ph type="body" sz="half" idx="16"/>
          </p:nvPr>
        </p:nvSpPr>
        <p:spPr>
          <a:xfrm>
            <a:off x="3386075" y="3363435"/>
            <a:ext cx="2388959" cy="2430936"/>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11" name="Text Placeholder 4"/>
          <p:cNvSpPr>
            <a:spLocks noGrp="1"/>
          </p:cNvSpPr>
          <p:nvPr>
            <p:ph type="body" sz="quarter" idx="13"/>
          </p:nvPr>
        </p:nvSpPr>
        <p:spPr>
          <a:xfrm>
            <a:off x="5889332" y="2674463"/>
            <a:ext cx="2396227" cy="685800"/>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2" name="Text Placeholder 3"/>
          <p:cNvSpPr>
            <a:spLocks noGrp="1"/>
          </p:cNvSpPr>
          <p:nvPr>
            <p:ph type="body" sz="half" idx="17"/>
          </p:nvPr>
        </p:nvSpPr>
        <p:spPr>
          <a:xfrm>
            <a:off x="5889332" y="3360263"/>
            <a:ext cx="2396227" cy="2430936"/>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pPr/>
              <a:t>3/4/2021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542014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56060" y="609600"/>
            <a:ext cx="74294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856061" y="4404597"/>
            <a:ext cx="2396431" cy="576262"/>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0" name="Picture Placeholder 2"/>
          <p:cNvSpPr>
            <a:spLocks noGrp="1" noChangeAspect="1"/>
          </p:cNvSpPr>
          <p:nvPr>
            <p:ph type="pic" idx="15"/>
          </p:nvPr>
        </p:nvSpPr>
        <p:spPr>
          <a:xfrm>
            <a:off x="856061" y="2666998"/>
            <a:ext cx="2396431"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350" dirty="0"/>
            </a:lvl1pPr>
          </a:lstStyle>
          <a:p>
            <a:pPr marL="0" lvl="0" indent="0">
              <a:buNone/>
            </a:pPr>
            <a:r>
              <a:rPr lang="en-US" dirty="0"/>
              <a:t>Click icon to add picture</a:t>
            </a:r>
          </a:p>
        </p:txBody>
      </p:sp>
      <p:sp>
        <p:nvSpPr>
          <p:cNvPr id="21" name="Text Placeholder 3"/>
          <p:cNvSpPr>
            <a:spLocks noGrp="1"/>
          </p:cNvSpPr>
          <p:nvPr>
            <p:ph type="body" sz="half" idx="18"/>
          </p:nvPr>
        </p:nvSpPr>
        <p:spPr>
          <a:xfrm>
            <a:off x="856061" y="4980860"/>
            <a:ext cx="2396431" cy="817843"/>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2" name="Text Placeholder 4"/>
          <p:cNvSpPr>
            <a:spLocks noGrp="1"/>
          </p:cNvSpPr>
          <p:nvPr>
            <p:ph type="body" sz="quarter" idx="3"/>
          </p:nvPr>
        </p:nvSpPr>
        <p:spPr>
          <a:xfrm>
            <a:off x="3366791" y="4404597"/>
            <a:ext cx="2400300" cy="576262"/>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3" name="Picture Placeholder 2"/>
          <p:cNvSpPr>
            <a:spLocks noGrp="1" noChangeAspect="1"/>
          </p:cNvSpPr>
          <p:nvPr>
            <p:ph type="pic" idx="21"/>
          </p:nvPr>
        </p:nvSpPr>
        <p:spPr>
          <a:xfrm>
            <a:off x="3366791" y="2666998"/>
            <a:ext cx="2399205"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350" dirty="0"/>
            </a:lvl1pPr>
          </a:lstStyle>
          <a:p>
            <a:pPr marL="0" lvl="0" indent="0">
              <a:buNone/>
            </a:pPr>
            <a:r>
              <a:rPr lang="en-US" dirty="0"/>
              <a:t>Click icon to add picture</a:t>
            </a:r>
          </a:p>
        </p:txBody>
      </p:sp>
      <p:sp>
        <p:nvSpPr>
          <p:cNvPr id="24" name="Text Placeholder 3"/>
          <p:cNvSpPr>
            <a:spLocks noGrp="1"/>
          </p:cNvSpPr>
          <p:nvPr>
            <p:ph type="body" sz="half" idx="19"/>
          </p:nvPr>
        </p:nvSpPr>
        <p:spPr>
          <a:xfrm>
            <a:off x="3365695" y="4980857"/>
            <a:ext cx="2400300" cy="810342"/>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5" name="Text Placeholder 4"/>
          <p:cNvSpPr>
            <a:spLocks noGrp="1"/>
          </p:cNvSpPr>
          <p:nvPr>
            <p:ph type="body" sz="quarter" idx="13"/>
          </p:nvPr>
        </p:nvSpPr>
        <p:spPr>
          <a:xfrm>
            <a:off x="5889427" y="4404596"/>
            <a:ext cx="2393056" cy="576262"/>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6" name="Picture Placeholder 2"/>
          <p:cNvSpPr>
            <a:spLocks noGrp="1" noChangeAspect="1"/>
          </p:cNvSpPr>
          <p:nvPr>
            <p:ph type="pic" idx="22"/>
          </p:nvPr>
        </p:nvSpPr>
        <p:spPr>
          <a:xfrm>
            <a:off x="5889333" y="2666998"/>
            <a:ext cx="2396227"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350" dirty="0"/>
            </a:lvl1pPr>
          </a:lstStyle>
          <a:p>
            <a:pPr marL="0" lvl="0" indent="0">
              <a:buNone/>
            </a:pPr>
            <a:r>
              <a:rPr lang="en-US" dirty="0"/>
              <a:t>Click icon to add picture</a:t>
            </a:r>
          </a:p>
        </p:txBody>
      </p:sp>
      <p:sp>
        <p:nvSpPr>
          <p:cNvPr id="27" name="Text Placeholder 3"/>
          <p:cNvSpPr>
            <a:spLocks noGrp="1"/>
          </p:cNvSpPr>
          <p:nvPr>
            <p:ph type="body" sz="half" idx="20"/>
          </p:nvPr>
        </p:nvSpPr>
        <p:spPr>
          <a:xfrm>
            <a:off x="5889332" y="4980856"/>
            <a:ext cx="2396227" cy="810345"/>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pPr/>
              <a:t>3/4/2021</a:t>
            </a:fld>
            <a:endParaRPr lang="en-US" dirty="0"/>
          </a:p>
        </p:txBody>
      </p:sp>
      <p:sp>
        <p:nvSpPr>
          <p:cNvPr id="4" name="Footer Placeholder 3"/>
          <p:cNvSpPr>
            <a:spLocks noGrp="1"/>
          </p:cNvSpPr>
          <p:nvPr>
            <p:ph type="ftr" sz="quarter" idx="11"/>
          </p:nvPr>
        </p:nvSpPr>
        <p:spPr/>
        <p:txBody>
          <a:bodyPr/>
          <a:lstStyle>
            <a:lvl1pPr>
              <a:defRPr cap="all" baseline="0"/>
            </a:lvl1p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481179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3/4/2021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196203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2" y="609601"/>
            <a:ext cx="1503759"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56057" y="609601"/>
            <a:ext cx="5811443"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3/4/2021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44936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7" name="Title 1"/>
          <p:cNvSpPr>
            <a:spLocks noGrp="1"/>
          </p:cNvSpPr>
          <p:nvPr>
            <p:ph type="title"/>
          </p:nvPr>
        </p:nvSpPr>
        <p:spPr>
          <a:xfrm>
            <a:off x="244699" y="154547"/>
            <a:ext cx="8706118" cy="1313646"/>
          </a:xfrm>
        </p:spPr>
        <p:txBody>
          <a:bodyPr>
            <a:normAutofit/>
          </a:bodyPr>
          <a:lstStyle>
            <a:lvl1pPr algn="ctr">
              <a:defRPr sz="4000">
                <a:solidFill>
                  <a:schemeClr val="tx1">
                    <a:lumMod val="95000"/>
                    <a:lumOff val="5000"/>
                  </a:schemeClr>
                </a:solidFill>
                <a:latin typeface="Tahoma" pitchFamily="34" charset="0"/>
                <a:ea typeface="Tahoma" pitchFamily="34" charset="0"/>
                <a:cs typeface="Tahoma" pitchFamily="34" charset="0"/>
              </a:defRPr>
            </a:lvl1pPr>
          </a:lstStyle>
          <a:p>
            <a:r>
              <a:rPr lang="en-US" dirty="0"/>
              <a:t>Click to edit Master title style</a:t>
            </a:r>
          </a:p>
        </p:txBody>
      </p:sp>
      <p:sp>
        <p:nvSpPr>
          <p:cNvPr id="48" name="Content Placeholder 2"/>
          <p:cNvSpPr>
            <a:spLocks noGrp="1"/>
          </p:cNvSpPr>
          <p:nvPr>
            <p:ph idx="1"/>
          </p:nvPr>
        </p:nvSpPr>
        <p:spPr>
          <a:xfrm>
            <a:off x="0" y="1519706"/>
            <a:ext cx="9143999" cy="5338293"/>
          </a:xfrm>
        </p:spPr>
        <p:txBody>
          <a:bodyPr>
            <a:normAutofit/>
          </a:bodyPr>
          <a:lstStyle>
            <a:lvl1pPr>
              <a:defRPr sz="2600">
                <a:solidFill>
                  <a:schemeClr val="tx1">
                    <a:lumMod val="95000"/>
                    <a:lumOff val="5000"/>
                  </a:schemeClr>
                </a:solidFill>
                <a:latin typeface="Tahoma" pitchFamily="34" charset="0"/>
                <a:ea typeface="Tahoma" pitchFamily="34" charset="0"/>
                <a:cs typeface="Tahoma" pitchFamily="34" charset="0"/>
              </a:defRPr>
            </a:lvl1pPr>
            <a:lvl2pPr>
              <a:defRPr>
                <a:latin typeface="Tahoma" pitchFamily="34" charset="0"/>
                <a:ea typeface="Tahoma" pitchFamily="34" charset="0"/>
                <a:cs typeface="Tahoma" pitchFamily="34" charset="0"/>
              </a:defRPr>
            </a:lvl2pPr>
            <a:lvl3pPr>
              <a:defRPr>
                <a:latin typeface="Tahoma" pitchFamily="34" charset="0"/>
                <a:ea typeface="Tahoma" pitchFamily="34" charset="0"/>
                <a:cs typeface="Tahoma" pitchFamily="34" charset="0"/>
              </a:defRPr>
            </a:lvl3pPr>
            <a:lvl4pPr>
              <a:defRPr>
                <a:latin typeface="Tahoma" pitchFamily="34" charset="0"/>
                <a:ea typeface="Tahoma" pitchFamily="34" charset="0"/>
                <a:cs typeface="Tahoma" pitchFamily="34" charset="0"/>
              </a:defRPr>
            </a:lvl4pPr>
            <a:lvl5pPr>
              <a:defRPr>
                <a:latin typeface="Tahoma" pitchFamily="34" charset="0"/>
                <a:ea typeface="Tahoma" pitchFamily="34" charset="0"/>
                <a:cs typeface="Tahoma" pitchFamily="34" charset="0"/>
              </a:defRPr>
            </a:lvl5pPr>
          </a:lstStyle>
          <a:p>
            <a:pPr lvl="0"/>
            <a:endParaRPr lang="en-US" dirty="0"/>
          </a:p>
        </p:txBody>
      </p:sp>
      <p:sp>
        <p:nvSpPr>
          <p:cNvPr id="49" name="Date Placeholder 3"/>
          <p:cNvSpPr>
            <a:spLocks noGrp="1"/>
          </p:cNvSpPr>
          <p:nvPr>
            <p:ph type="dt" sz="half" idx="10"/>
          </p:nvPr>
        </p:nvSpPr>
        <p:spPr>
          <a:xfrm>
            <a:off x="5592691" y="5883278"/>
            <a:ext cx="2057400" cy="365125"/>
          </a:xfrm>
        </p:spPr>
        <p:txBody>
          <a:bodyPr/>
          <a:lstStyle/>
          <a:p>
            <a:fld id="{48A87A34-81AB-432B-8DAE-1953F412C126}" type="datetimeFigureOut">
              <a:rPr lang="en-US" smtClean="0"/>
              <a:pPr/>
              <a:t>3/4/2021</a:t>
            </a:fld>
            <a:endParaRPr lang="en-US" dirty="0"/>
          </a:p>
        </p:txBody>
      </p:sp>
      <p:sp>
        <p:nvSpPr>
          <p:cNvPr id="50" name="Footer Placeholder 4"/>
          <p:cNvSpPr>
            <a:spLocks noGrp="1"/>
          </p:cNvSpPr>
          <p:nvPr>
            <p:ph type="ftr" sz="quarter" idx="11"/>
          </p:nvPr>
        </p:nvSpPr>
        <p:spPr>
          <a:xfrm>
            <a:off x="856059" y="5883277"/>
            <a:ext cx="4679483" cy="365125"/>
          </a:xfrm>
        </p:spPr>
        <p:txBody>
          <a:bodyPr/>
          <a:lstStyle/>
          <a:p>
            <a:endParaRPr lang="en-US" dirty="0"/>
          </a:p>
        </p:txBody>
      </p:sp>
      <p:sp>
        <p:nvSpPr>
          <p:cNvPr id="51" name="Slide Number Placeholder 5"/>
          <p:cNvSpPr>
            <a:spLocks noGrp="1"/>
          </p:cNvSpPr>
          <p:nvPr>
            <p:ph type="sldNum" sz="quarter" idx="12"/>
          </p:nvPr>
        </p:nvSpPr>
        <p:spPr>
          <a:xfrm>
            <a:off x="7707242" y="5883276"/>
            <a:ext cx="57831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929483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56059" y="1419228"/>
            <a:ext cx="7429500" cy="2852737"/>
          </a:xfrm>
        </p:spPr>
        <p:txBody>
          <a:bodyPr anchor="b">
            <a:normAutofit/>
          </a:bodyPr>
          <a:lstStyle>
            <a:lvl1pPr>
              <a:defRPr sz="2700"/>
            </a:lvl1pPr>
          </a:lstStyle>
          <a:p>
            <a:r>
              <a:rPr lang="en-US"/>
              <a:t>Click to edit Master title style</a:t>
            </a:r>
            <a:endParaRPr lang="en-US" dirty="0"/>
          </a:p>
        </p:txBody>
      </p:sp>
      <p:sp>
        <p:nvSpPr>
          <p:cNvPr id="3" name="Text Placeholder 2"/>
          <p:cNvSpPr>
            <a:spLocks noGrp="1"/>
          </p:cNvSpPr>
          <p:nvPr>
            <p:ph type="body" idx="1"/>
          </p:nvPr>
        </p:nvSpPr>
        <p:spPr>
          <a:xfrm>
            <a:off x="856059" y="4424362"/>
            <a:ext cx="7429500" cy="1374776"/>
          </a:xfrm>
        </p:spPr>
        <p:txBody>
          <a:bodyPr>
            <a:normAutofit/>
          </a:bodyPr>
          <a:lstStyle>
            <a:lvl1pPr marL="0" indent="0">
              <a:buNone/>
              <a:defRPr sz="1350" cap="all" baseline="0">
                <a:solidFill>
                  <a:schemeClr val="tx1">
                    <a:tint val="75000"/>
                  </a:schemeClr>
                </a:solidFill>
              </a:defRPr>
            </a:lvl1pPr>
            <a:lvl2pPr marL="342900" indent="0">
              <a:buNone/>
              <a:defRPr sz="135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3/4/2021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859995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56059" y="2249486"/>
            <a:ext cx="3658792"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1" y="2249486"/>
            <a:ext cx="3656408"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3/4/2021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94917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56059" y="619128"/>
            <a:ext cx="74295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78903" y="2249487"/>
            <a:ext cx="3435949" cy="823912"/>
          </a:xfrm>
        </p:spPr>
        <p:txBody>
          <a:bodyPr anchor="b"/>
          <a:lstStyle>
            <a:lvl1pPr marL="0" indent="0">
              <a:lnSpc>
                <a:spcPct val="90000"/>
              </a:lnSpc>
              <a:buNone/>
              <a:defRPr sz="18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56060" y="3073399"/>
            <a:ext cx="3658793"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1992" y="2249486"/>
            <a:ext cx="3433565" cy="823912"/>
          </a:xfrm>
        </p:spPr>
        <p:txBody>
          <a:bodyPr anchor="b"/>
          <a:lstStyle>
            <a:lvl1pPr marL="0" indent="0">
              <a:lnSpc>
                <a:spcPct val="90000"/>
              </a:lnSpc>
              <a:buNone/>
              <a:defRPr sz="18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1" y="3073399"/>
            <a:ext cx="3656408"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3/4/2021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33992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pPr/>
              <a:t>3/4/2021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48923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pPr/>
              <a:t>3/4/2021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785699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030" y="609601"/>
            <a:ext cx="2892028" cy="1639884"/>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67151" y="592666"/>
            <a:ext cx="4418407"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0030" y="2249486"/>
            <a:ext cx="2892028" cy="3541714"/>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3/4/2021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253700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61" y="609601"/>
            <a:ext cx="3753963" cy="1639886"/>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32867" y="609601"/>
            <a:ext cx="3452693" cy="5181602"/>
          </a:xfrm>
          <a:prstGeom prst="round2DiagRect">
            <a:avLst>
              <a:gd name="adj1" fmla="val 6074"/>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defRPr lang="en-US" sz="2400"/>
            </a:lvl1pPr>
          </a:lstStyle>
          <a:p>
            <a:pPr marL="0" lvl="0" indent="0">
              <a:buNone/>
            </a:pPr>
            <a:r>
              <a:rPr lang="en-US" dirty="0"/>
              <a:t>Click icon to add picture</a:t>
            </a:r>
          </a:p>
        </p:txBody>
      </p:sp>
      <p:sp>
        <p:nvSpPr>
          <p:cNvPr id="4" name="Text Placeholder 3"/>
          <p:cNvSpPr>
            <a:spLocks noGrp="1"/>
          </p:cNvSpPr>
          <p:nvPr>
            <p:ph type="body" sz="half" idx="2"/>
          </p:nvPr>
        </p:nvSpPr>
        <p:spPr>
          <a:xfrm>
            <a:off x="856059" y="2249486"/>
            <a:ext cx="3753964" cy="3541714"/>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3/4/2021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112554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 y="-1"/>
            <a:ext cx="9144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1"/>
            <a:ext cx="9041775" cy="6858001"/>
            <a:chOff x="-14288" y="0"/>
            <a:chExt cx="9041774"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8352798"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856061" y="618519"/>
            <a:ext cx="7429499"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856061" y="2249487"/>
            <a:ext cx="74294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592691" y="5883278"/>
            <a:ext cx="2057400" cy="365125"/>
          </a:xfrm>
          <a:prstGeom prst="rect">
            <a:avLst/>
          </a:prstGeom>
        </p:spPr>
        <p:txBody>
          <a:bodyPr vert="horz" lIns="91440" tIns="45720" rIns="91440" bIns="45720" rtlCol="0" anchor="ctr"/>
          <a:lstStyle>
            <a:lvl1pPr algn="r">
              <a:defRPr sz="788">
                <a:solidFill>
                  <a:schemeClr val="tx1">
                    <a:tint val="75000"/>
                  </a:schemeClr>
                </a:solidFill>
              </a:defRPr>
            </a:lvl1pPr>
          </a:lstStyle>
          <a:p>
            <a:fld id="{48A87A34-81AB-432B-8DAE-1953F412C126}" type="datetimeFigureOut">
              <a:rPr lang="en-US" smtClean="0"/>
              <a:pPr/>
              <a:t>3/4/2021</a:t>
            </a:fld>
            <a:endParaRPr lang="en-US" dirty="0"/>
          </a:p>
        </p:txBody>
      </p:sp>
      <p:sp>
        <p:nvSpPr>
          <p:cNvPr id="5" name="Footer Placeholder 4"/>
          <p:cNvSpPr>
            <a:spLocks noGrp="1"/>
          </p:cNvSpPr>
          <p:nvPr>
            <p:ph type="ftr" sz="quarter" idx="3"/>
          </p:nvPr>
        </p:nvSpPr>
        <p:spPr>
          <a:xfrm>
            <a:off x="856059" y="5883277"/>
            <a:ext cx="4679483" cy="365125"/>
          </a:xfrm>
          <a:prstGeom prst="rect">
            <a:avLst/>
          </a:prstGeom>
        </p:spPr>
        <p:txBody>
          <a:bodyPr vert="horz" lIns="91440" tIns="45720" rIns="91440" bIns="45720" rtlCol="0" anchor="ctr"/>
          <a:lstStyle>
            <a:lvl1pPr algn="l">
              <a:defRPr sz="788">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707242" y="5883276"/>
            <a:ext cx="578317" cy="365125"/>
          </a:xfrm>
          <a:prstGeom prst="rect">
            <a:avLst/>
          </a:prstGeom>
        </p:spPr>
        <p:txBody>
          <a:bodyPr vert="horz" lIns="91440" tIns="45720" rIns="91440" bIns="45720" rtlCol="0" anchor="ctr"/>
          <a:lstStyle>
            <a:lvl1pPr algn="r">
              <a:defRPr sz="788">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3541298"/>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 id="2147483753" r:id="rId12"/>
    <p:sldLayoutId id="2147483754" r:id="rId13"/>
    <p:sldLayoutId id="2147483755" r:id="rId14"/>
    <p:sldLayoutId id="2147483756" r:id="rId15"/>
    <p:sldLayoutId id="2147483757" r:id="rId16"/>
    <p:sldLayoutId id="2147483758" r:id="rId17"/>
  </p:sldLayoutIdLst>
  <p:txStyles>
    <p:titleStyle>
      <a:lvl1pPr algn="l" defTabSz="685800" rtl="0" eaLnBrk="1" latinLnBrk="0" hangingPunct="1">
        <a:lnSpc>
          <a:spcPct val="90000"/>
        </a:lnSpc>
        <a:spcBef>
          <a:spcPct val="0"/>
        </a:spcBef>
        <a:buNone/>
        <a:defRPr sz="2700" kern="1200" cap="all" baseline="0">
          <a:solidFill>
            <a:schemeClr val="tx1"/>
          </a:solidFill>
          <a:latin typeface="+mj-lt"/>
          <a:ea typeface="+mj-ea"/>
          <a:cs typeface="+mj-cs"/>
        </a:defRPr>
      </a:lvl1pPr>
    </p:titleStyle>
    <p:bodyStyle>
      <a:lvl1pPr marL="171450" indent="-171450" algn="l" defTabSz="685800" rtl="0" eaLnBrk="1" latinLnBrk="0" hangingPunct="1">
        <a:lnSpc>
          <a:spcPct val="120000"/>
        </a:lnSpc>
        <a:spcBef>
          <a:spcPts val="750"/>
        </a:spcBef>
        <a:buSzPct val="125000"/>
        <a:buFont typeface="Arial" panose="020B0604020202020204" pitchFamily="34" charset="0"/>
        <a:buChar char="•"/>
        <a:defRPr sz="1800" kern="1200">
          <a:solidFill>
            <a:schemeClr val="tx1"/>
          </a:solidFill>
          <a:latin typeface="+mn-lt"/>
          <a:ea typeface="+mn-ea"/>
          <a:cs typeface="+mn-cs"/>
        </a:defRPr>
      </a:lvl1pPr>
      <a:lvl2pPr marL="514350" indent="-171450" algn="l" defTabSz="685800" rtl="0" eaLnBrk="1" latinLnBrk="0" hangingPunct="1">
        <a:lnSpc>
          <a:spcPct val="120000"/>
        </a:lnSpc>
        <a:spcBef>
          <a:spcPts val="375"/>
        </a:spcBef>
        <a:buSzPct val="125000"/>
        <a:buFont typeface="Arial" panose="020B0604020202020204" pitchFamily="34" charset="0"/>
        <a:buChar char="•"/>
        <a:defRPr sz="1500" kern="1200">
          <a:solidFill>
            <a:schemeClr val="tx1"/>
          </a:solidFill>
          <a:latin typeface="+mn-lt"/>
          <a:ea typeface="+mn-ea"/>
          <a:cs typeface="+mn-cs"/>
        </a:defRPr>
      </a:lvl2pPr>
      <a:lvl3pPr marL="857250" indent="-171450" algn="l" defTabSz="685800" rtl="0" eaLnBrk="1" latinLnBrk="0" hangingPunct="1">
        <a:lnSpc>
          <a:spcPct val="120000"/>
        </a:lnSpc>
        <a:spcBef>
          <a:spcPts val="375"/>
        </a:spcBef>
        <a:buSzPct val="125000"/>
        <a:buFont typeface="Arial" panose="020B0604020202020204" pitchFamily="34" charset="0"/>
        <a:buChar char="•"/>
        <a:defRPr sz="1350" kern="1200">
          <a:solidFill>
            <a:schemeClr val="tx1"/>
          </a:solidFill>
          <a:latin typeface="+mn-lt"/>
          <a:ea typeface="+mn-ea"/>
          <a:cs typeface="+mn-cs"/>
        </a:defRPr>
      </a:lvl3pPr>
      <a:lvl4pPr marL="1200150" indent="-171450" algn="l" defTabSz="685800"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4pPr>
      <a:lvl5pPr marL="1543050" indent="-171450" algn="l" defTabSz="685800"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5pPr>
      <a:lvl6pPr marL="18859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6pPr>
      <a:lvl7pPr marL="22288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7pPr>
      <a:lvl8pPr marL="25717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8pPr>
      <a:lvl9pPr marL="29146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63168" y="1122364"/>
            <a:ext cx="6593681" cy="2387600"/>
          </a:xfrm>
        </p:spPr>
        <p:txBody>
          <a:bodyPr>
            <a:noAutofit/>
          </a:bodyPr>
          <a:lstStyle/>
          <a:p>
            <a:pPr algn="ctr"/>
            <a: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t>A</a:t>
            </a:r>
            <a:b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br>
            <a: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t>question of</a:t>
            </a:r>
            <a:b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br>
            <a: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t>character</a:t>
            </a:r>
            <a:b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br>
            <a:r>
              <a:rPr lang="en-US" sz="2400" b="1" dirty="0">
                <a:solidFill>
                  <a:srgbClr val="002060"/>
                </a:solidFill>
                <a:effectLst>
                  <a:outerShdw blurRad="38100" dist="38100" dir="2700000" algn="tl">
                    <a:srgbClr val="000000">
                      <a:alpha val="43137"/>
                    </a:srgbClr>
                  </a:outerShdw>
                </a:effectLst>
                <a:latin typeface="Tempus Sans ITC" panose="04020404030D07020202" pitchFamily="82" charset="0"/>
              </a:rPr>
              <a:t>Lesson 8</a:t>
            </a:r>
          </a:p>
        </p:txBody>
      </p:sp>
      <p:sp>
        <p:nvSpPr>
          <p:cNvPr id="3" name="Subtitle 2"/>
          <p:cNvSpPr>
            <a:spLocks noGrp="1"/>
          </p:cNvSpPr>
          <p:nvPr>
            <p:ph type="subTitle" idx="1"/>
          </p:nvPr>
        </p:nvSpPr>
        <p:spPr>
          <a:xfrm>
            <a:off x="874144" y="5059393"/>
            <a:ext cx="7821283" cy="1462177"/>
          </a:xfrm>
        </p:spPr>
        <p:txBody>
          <a:bodyPr>
            <a:normAutofit lnSpcReduction="10000"/>
          </a:bodyPr>
          <a:lstStyle/>
          <a:p>
            <a:pPr algn="ctr">
              <a:lnSpc>
                <a:spcPct val="100000"/>
              </a:lnSpc>
              <a:spcBef>
                <a:spcPts val="0"/>
              </a:spcBef>
            </a:pPr>
            <a:r>
              <a:rPr lang="en-US" sz="2400" dirty="0" err="1">
                <a:solidFill>
                  <a:srgbClr val="002060"/>
                </a:solidFill>
                <a:effectLst>
                  <a:outerShdw blurRad="38100" dist="38100" dir="2700000" algn="tl">
                    <a:srgbClr val="000000">
                      <a:alpha val="43137"/>
                    </a:srgbClr>
                  </a:outerShdw>
                </a:effectLst>
                <a:latin typeface="Tempus Sans ITC" panose="04020404030D07020202" pitchFamily="82" charset="0"/>
              </a:rPr>
              <a:t>jOlYNN</a:t>
            </a:r>
            <a:r>
              <a:rPr lang="en-US" sz="2400" dirty="0">
                <a:solidFill>
                  <a:srgbClr val="002060"/>
                </a:solidFill>
                <a:effectLst>
                  <a:outerShdw blurRad="38100" dist="38100" dir="2700000" algn="tl">
                    <a:srgbClr val="000000">
                      <a:alpha val="43137"/>
                    </a:srgbClr>
                  </a:outerShdw>
                </a:effectLst>
                <a:latin typeface="Tempus Sans ITC" panose="04020404030D07020202" pitchFamily="82" charset="0"/>
              </a:rPr>
              <a:t> GOWER</a:t>
            </a:r>
          </a:p>
          <a:p>
            <a:pPr algn="ctr">
              <a:lnSpc>
                <a:spcPct val="100000"/>
              </a:lnSpc>
              <a:spcBef>
                <a:spcPts val="0"/>
              </a:spcBef>
            </a:pPr>
            <a:r>
              <a:rPr lang="en-US" sz="2400" dirty="0">
                <a:solidFill>
                  <a:srgbClr val="002060"/>
                </a:solidFill>
                <a:effectLst>
                  <a:outerShdw blurRad="38100" dist="38100" dir="2700000" algn="tl">
                    <a:srgbClr val="000000">
                      <a:alpha val="43137"/>
                    </a:srgbClr>
                  </a:outerShdw>
                </a:effectLst>
                <a:latin typeface="Tempus Sans ITC" panose="04020404030D07020202" pitchFamily="82" charset="0"/>
              </a:rPr>
              <a:t>Spring 2021</a:t>
            </a:r>
          </a:p>
          <a:p>
            <a:pPr algn="ctr">
              <a:lnSpc>
                <a:spcPct val="100000"/>
              </a:lnSpc>
              <a:spcBef>
                <a:spcPts val="0"/>
              </a:spcBef>
            </a:pPr>
            <a:r>
              <a:rPr lang="en-US" sz="2400" dirty="0">
                <a:solidFill>
                  <a:srgbClr val="002060"/>
                </a:solidFill>
                <a:effectLst>
                  <a:outerShdw blurRad="38100" dist="38100" dir="2700000" algn="tl">
                    <a:srgbClr val="000000">
                      <a:alpha val="43137"/>
                    </a:srgbClr>
                  </a:outerShdw>
                </a:effectLst>
                <a:latin typeface="Tempus Sans ITC" panose="04020404030D07020202" pitchFamily="82" charset="0"/>
              </a:rPr>
              <a:t>217/493-6151</a:t>
            </a:r>
          </a:p>
          <a:p>
            <a:pPr algn="ctr">
              <a:lnSpc>
                <a:spcPct val="100000"/>
              </a:lnSpc>
              <a:spcBef>
                <a:spcPts val="0"/>
              </a:spcBef>
            </a:pPr>
            <a:r>
              <a:rPr lang="en-US" sz="2400" dirty="0">
                <a:solidFill>
                  <a:srgbClr val="002060"/>
                </a:solidFill>
                <a:effectLst>
                  <a:outerShdw blurRad="38100" dist="38100" dir="2700000" algn="tl">
                    <a:srgbClr val="000000">
                      <a:alpha val="43137"/>
                    </a:srgbClr>
                  </a:outerShdw>
                </a:effectLst>
                <a:latin typeface="Tempus Sans ITC" panose="04020404030D07020202" pitchFamily="82" charset="0"/>
              </a:rPr>
              <a:t>JGOWER@GUARDINGTHETRUTH.ORG</a:t>
            </a:r>
          </a:p>
        </p:txBody>
      </p:sp>
    </p:spTree>
    <p:extLst>
      <p:ext uri="{BB962C8B-B14F-4D97-AF65-F5344CB8AC3E}">
        <p14:creationId xmlns:p14="http://schemas.microsoft.com/office/powerpoint/2010/main" val="1307053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
            <a:ext cx="8706118" cy="914399"/>
          </a:xfrm>
        </p:spPr>
        <p:txBody>
          <a:bodyPr>
            <a:normAutofit/>
          </a:bodyPr>
          <a:lstStyle/>
          <a:p>
            <a:r>
              <a:rPr lang="en-US" sz="4400" dirty="0"/>
              <a:t>OUTWARD APPEARANCES</a:t>
            </a:r>
          </a:p>
        </p:txBody>
      </p:sp>
      <p:sp>
        <p:nvSpPr>
          <p:cNvPr id="3" name="Content Placeholder 2"/>
          <p:cNvSpPr>
            <a:spLocks noGrp="1"/>
          </p:cNvSpPr>
          <p:nvPr>
            <p:ph idx="1"/>
          </p:nvPr>
        </p:nvSpPr>
        <p:spPr>
          <a:xfrm>
            <a:off x="-1" y="940526"/>
            <a:ext cx="9144001" cy="5917474"/>
          </a:xfrm>
        </p:spPr>
        <p:txBody>
          <a:bodyPr>
            <a:noAutofit/>
          </a:bodyPr>
          <a:lstStyle/>
          <a:p>
            <a:pPr>
              <a:lnSpc>
                <a:spcPct val="90000"/>
              </a:lnSpc>
              <a:spcBef>
                <a:spcPts val="0"/>
              </a:spcBef>
              <a:spcAft>
                <a:spcPts val="300"/>
              </a:spcAft>
            </a:pPr>
            <a:r>
              <a:rPr lang="en-US" b="1" dirty="0"/>
              <a:t>2 Corinthians 10:7, 10 </a:t>
            </a:r>
            <a:r>
              <a:rPr lang="en-US" dirty="0"/>
              <a:t> You are looking at things as they are outwardly. If anyone is confident in himself that he is Christ's, let him consider this again within himself, that just as he is Christ's, so also are we…For they say, "His letters are weighty and strong, but his personal presence is unimpressive and his speech contemptible." </a:t>
            </a:r>
          </a:p>
          <a:p>
            <a:pPr>
              <a:lnSpc>
                <a:spcPct val="90000"/>
              </a:lnSpc>
              <a:spcBef>
                <a:spcPts val="0"/>
              </a:spcBef>
              <a:spcAft>
                <a:spcPts val="300"/>
              </a:spcAft>
            </a:pPr>
            <a:r>
              <a:rPr lang="en-US" dirty="0"/>
              <a:t>Focus on accusations or physical appearance?  Focus on purpose given by God?</a:t>
            </a:r>
          </a:p>
          <a:p>
            <a:pPr>
              <a:lnSpc>
                <a:spcPct val="90000"/>
              </a:lnSpc>
              <a:spcBef>
                <a:spcPts val="0"/>
              </a:spcBef>
              <a:spcAft>
                <a:spcPts val="300"/>
              </a:spcAft>
            </a:pPr>
            <a:r>
              <a:rPr lang="en-US" dirty="0"/>
              <a:t>Satan wants to establish strongholds in our minds; it is our responsibility to stop him with weaponry provided by God</a:t>
            </a:r>
          </a:p>
          <a:p>
            <a:pPr>
              <a:lnSpc>
                <a:spcPct val="90000"/>
              </a:lnSpc>
              <a:spcBef>
                <a:spcPts val="0"/>
              </a:spcBef>
              <a:spcAft>
                <a:spcPts val="300"/>
              </a:spcAft>
            </a:pPr>
            <a:r>
              <a:rPr lang="en-US" b="1" dirty="0"/>
              <a:t>1 Samuel 16:7 </a:t>
            </a:r>
            <a:r>
              <a:rPr lang="en-US" dirty="0"/>
              <a:t> But the </a:t>
            </a:r>
            <a:r>
              <a:rPr lang="en-US" cap="small" dirty="0"/>
              <a:t>LORD</a:t>
            </a:r>
            <a:r>
              <a:rPr lang="en-US" dirty="0"/>
              <a:t> said to Samuel, "Do not look at his appearance or at the height of his stature, because I have rejected him; for God </a:t>
            </a:r>
            <a:r>
              <a:rPr lang="en-US" i="1" dirty="0"/>
              <a:t>sees</a:t>
            </a:r>
            <a:r>
              <a:rPr lang="en-US" dirty="0"/>
              <a:t> not as man sees, for man looks at the outward appearance, but the </a:t>
            </a:r>
            <a:r>
              <a:rPr lang="en-US" cap="small" dirty="0"/>
              <a:t>LORD</a:t>
            </a:r>
            <a:r>
              <a:rPr lang="en-US" dirty="0"/>
              <a:t> looks at the heart." </a:t>
            </a:r>
            <a:br>
              <a:rPr lang="en-US" dirty="0"/>
            </a:br>
            <a:br>
              <a:rPr lang="en-US" dirty="0"/>
            </a:br>
            <a:endParaRPr lang="en-US" dirty="0">
              <a:solidFill>
                <a:srgbClr val="00206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
            <a:ext cx="8706118" cy="941696"/>
          </a:xfrm>
        </p:spPr>
        <p:txBody>
          <a:bodyPr>
            <a:normAutofit/>
          </a:bodyPr>
          <a:lstStyle/>
          <a:p>
            <a:r>
              <a:rPr lang="en-US" sz="4400" dirty="0"/>
              <a:t>HERE I AM; SEND ME</a:t>
            </a:r>
          </a:p>
        </p:txBody>
      </p:sp>
      <p:sp>
        <p:nvSpPr>
          <p:cNvPr id="3" name="Content Placeholder 2"/>
          <p:cNvSpPr>
            <a:spLocks noGrp="1"/>
          </p:cNvSpPr>
          <p:nvPr>
            <p:ph idx="1"/>
          </p:nvPr>
        </p:nvSpPr>
        <p:spPr>
          <a:xfrm>
            <a:off x="0" y="914400"/>
            <a:ext cx="9143999" cy="5943600"/>
          </a:xfrm>
        </p:spPr>
        <p:txBody>
          <a:bodyPr>
            <a:noAutofit/>
          </a:bodyPr>
          <a:lstStyle/>
          <a:p>
            <a:pPr>
              <a:lnSpc>
                <a:spcPct val="90000"/>
              </a:lnSpc>
            </a:pPr>
            <a:r>
              <a:rPr lang="en-US" b="1" dirty="0"/>
              <a:t>Nehemiah 1:1-4 </a:t>
            </a:r>
            <a:r>
              <a:rPr lang="en-US" dirty="0"/>
              <a:t> The words of Nehemiah the son of </a:t>
            </a:r>
            <a:r>
              <a:rPr lang="en-US" dirty="0" err="1"/>
              <a:t>Hacaliah</a:t>
            </a:r>
            <a:r>
              <a:rPr lang="en-US" dirty="0"/>
              <a:t>. Now it happened in the month </a:t>
            </a:r>
            <a:r>
              <a:rPr lang="en-US" dirty="0" err="1"/>
              <a:t>Chislev</a:t>
            </a:r>
            <a:r>
              <a:rPr lang="en-US" dirty="0"/>
              <a:t>, </a:t>
            </a:r>
            <a:r>
              <a:rPr lang="en-US" i="1" dirty="0"/>
              <a:t>in</a:t>
            </a:r>
            <a:r>
              <a:rPr lang="en-US" dirty="0"/>
              <a:t> the twentieth year, while I was in Susa the capitol, that </a:t>
            </a:r>
            <a:r>
              <a:rPr lang="en-US" dirty="0" err="1"/>
              <a:t>Hanani</a:t>
            </a:r>
            <a:r>
              <a:rPr lang="en-US" dirty="0"/>
              <a:t>, one of my brothers, and some men from Judah came; and I asked them concerning the Jews who had escaped </a:t>
            </a:r>
            <a:r>
              <a:rPr lang="en-US" i="1" dirty="0"/>
              <a:t>and</a:t>
            </a:r>
            <a:r>
              <a:rPr lang="en-US" dirty="0"/>
              <a:t> had survived the captivity, and about Jerusalem. They said to me, "The remnant there in the province who survived the captivity are in great distress and reproach, and the wall of Jerusalem is broken down and its gates are burned with fire.” When I heard these words, I sat down and wept and mourned for days; and I was fasting and praying before the God of heaven. </a:t>
            </a:r>
          </a:p>
          <a:p>
            <a:pPr>
              <a:lnSpc>
                <a:spcPct val="90000"/>
              </a:lnSpc>
            </a:pPr>
            <a:r>
              <a:rPr lang="en-US" dirty="0"/>
              <a:t> Date: around 444 BC; Ezra has returned 10 years earlier; the first exiles returned around 537 BC; work on temple began in 535 BC but was stopped; finally completed 516 BC; in 445 BC the wall of Jerusalem was still in ruins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0"/>
            <a:ext cx="8706118" cy="968991"/>
          </a:xfrm>
        </p:spPr>
        <p:txBody>
          <a:bodyPr>
            <a:normAutofit/>
          </a:bodyPr>
          <a:lstStyle/>
          <a:p>
            <a:r>
              <a:rPr lang="en-US" sz="4800" dirty="0"/>
              <a:t>NEHEMIAH’S POSITION</a:t>
            </a:r>
          </a:p>
        </p:txBody>
      </p:sp>
      <p:sp>
        <p:nvSpPr>
          <p:cNvPr id="3" name="Content Placeholder 2"/>
          <p:cNvSpPr>
            <a:spLocks noGrp="1"/>
          </p:cNvSpPr>
          <p:nvPr>
            <p:ph idx="1"/>
          </p:nvPr>
        </p:nvSpPr>
        <p:spPr>
          <a:xfrm>
            <a:off x="0" y="927463"/>
            <a:ext cx="9143999" cy="5930538"/>
          </a:xfrm>
        </p:spPr>
        <p:txBody>
          <a:bodyPr>
            <a:noAutofit/>
          </a:bodyPr>
          <a:lstStyle/>
          <a:p>
            <a:pPr>
              <a:lnSpc>
                <a:spcPct val="90000"/>
              </a:lnSpc>
              <a:spcBef>
                <a:spcPts val="0"/>
              </a:spcBef>
              <a:spcAft>
                <a:spcPts val="300"/>
              </a:spcAft>
            </a:pPr>
            <a:r>
              <a:rPr lang="en-US" b="1" dirty="0"/>
              <a:t>Nehemiah 1:11 </a:t>
            </a:r>
            <a:r>
              <a:rPr lang="en-US" dirty="0"/>
              <a:t> "O Lord, I beseech You, may Your ear be attentive to the prayer of Your servant and the prayer of Your servants who delight to revere Your name, and make Your servant successful today and grant him compassion before this man." Now I was the cupbearer to the king. </a:t>
            </a:r>
          </a:p>
          <a:p>
            <a:pPr>
              <a:lnSpc>
                <a:spcPct val="90000"/>
              </a:lnSpc>
              <a:spcBef>
                <a:spcPts val="0"/>
              </a:spcBef>
              <a:spcAft>
                <a:spcPts val="300"/>
              </a:spcAft>
            </a:pPr>
            <a:r>
              <a:rPr lang="en-US" dirty="0"/>
              <a:t>The cupbearer usually also carried the king’s signet ring and was a financial advisor to the king’s household</a:t>
            </a:r>
          </a:p>
          <a:p>
            <a:pPr>
              <a:lnSpc>
                <a:spcPct val="90000"/>
              </a:lnSpc>
              <a:spcBef>
                <a:spcPts val="0"/>
              </a:spcBef>
              <a:spcAft>
                <a:spcPts val="300"/>
              </a:spcAft>
            </a:pPr>
            <a:r>
              <a:rPr lang="en-US" b="1" dirty="0"/>
              <a:t>Nehemiah 2:1 </a:t>
            </a:r>
            <a:r>
              <a:rPr lang="en-US" dirty="0"/>
              <a:t>And it came about in the month Nisan, in the twentieth year of King </a:t>
            </a:r>
            <a:r>
              <a:rPr lang="en-US" dirty="0" err="1"/>
              <a:t>Artaxerxes</a:t>
            </a:r>
            <a:r>
              <a:rPr lang="en-US" dirty="0"/>
              <a:t>, that wine </a:t>
            </a:r>
            <a:r>
              <a:rPr lang="en-US" i="1" dirty="0"/>
              <a:t>was</a:t>
            </a:r>
            <a:r>
              <a:rPr lang="en-US" dirty="0"/>
              <a:t> before him, and I took up the wine and gave it to the king. Now I had not been sad in his presence. </a:t>
            </a:r>
          </a:p>
          <a:p>
            <a:pPr>
              <a:lnSpc>
                <a:spcPct val="90000"/>
              </a:lnSpc>
              <a:spcBef>
                <a:spcPts val="0"/>
              </a:spcBef>
              <a:spcAft>
                <a:spcPts val="300"/>
              </a:spcAft>
            </a:pPr>
            <a:r>
              <a:rPr lang="en-US" b="1" dirty="0"/>
              <a:t>Nehemiah 2:4-6 </a:t>
            </a:r>
            <a:r>
              <a:rPr lang="en-US" dirty="0"/>
              <a:t> Then the king said to me, "What would you request?" So I prayed to the God of heaven. I said to the king, "If it please the king, </a:t>
            </a:r>
            <a:r>
              <a:rPr lang="en-US" spc="-150" dirty="0"/>
              <a:t>and </a:t>
            </a:r>
            <a:r>
              <a:rPr lang="en-US" dirty="0"/>
              <a:t>if</a:t>
            </a:r>
            <a:r>
              <a:rPr lang="en-US" spc="-150" dirty="0"/>
              <a:t> your </a:t>
            </a:r>
            <a:r>
              <a:rPr lang="en-US" dirty="0"/>
              <a:t>servant has found favor before you, send me to Judah, to the city of my fathers' tombs, that I may rebuild it." </a:t>
            </a:r>
            <a:br>
              <a:rPr lang="en-US" dirty="0"/>
            </a:b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4547"/>
            <a:ext cx="9144000" cy="848753"/>
          </a:xfrm>
        </p:spPr>
        <p:txBody>
          <a:bodyPr>
            <a:normAutofit/>
          </a:bodyPr>
          <a:lstStyle/>
          <a:p>
            <a:r>
              <a:rPr lang="en-US" dirty="0"/>
              <a:t>NEHEMIAH’S SUCCESS</a:t>
            </a:r>
          </a:p>
        </p:txBody>
      </p:sp>
      <p:sp>
        <p:nvSpPr>
          <p:cNvPr id="3" name="Content Placeholder 2"/>
          <p:cNvSpPr>
            <a:spLocks noGrp="1"/>
          </p:cNvSpPr>
          <p:nvPr>
            <p:ph idx="1"/>
          </p:nvPr>
        </p:nvSpPr>
        <p:spPr>
          <a:xfrm>
            <a:off x="0" y="927100"/>
            <a:ext cx="9143999" cy="5930899"/>
          </a:xfrm>
        </p:spPr>
        <p:txBody>
          <a:bodyPr>
            <a:noAutofit/>
          </a:bodyPr>
          <a:lstStyle/>
          <a:p>
            <a:pPr>
              <a:lnSpc>
                <a:spcPct val="90000"/>
              </a:lnSpc>
              <a:spcBef>
                <a:spcPts val="0"/>
              </a:spcBef>
            </a:pPr>
            <a:r>
              <a:rPr lang="en-US" dirty="0"/>
              <a:t>Nehemiah 3 details those who made repairs to the various gates and wall portions of the city</a:t>
            </a:r>
          </a:p>
          <a:p>
            <a:pPr>
              <a:lnSpc>
                <a:spcPct val="90000"/>
              </a:lnSpc>
              <a:spcBef>
                <a:spcPts val="0"/>
              </a:spcBef>
            </a:pPr>
            <a:r>
              <a:rPr lang="en-US" dirty="0"/>
              <a:t>When </a:t>
            </a:r>
            <a:r>
              <a:rPr lang="en-US" dirty="0" err="1"/>
              <a:t>Sanballat</a:t>
            </a:r>
            <a:r>
              <a:rPr lang="en-US" dirty="0"/>
              <a:t> became concerned and raised objections, things became dangerous</a:t>
            </a:r>
          </a:p>
          <a:p>
            <a:pPr>
              <a:lnSpc>
                <a:spcPct val="90000"/>
              </a:lnSpc>
              <a:spcBef>
                <a:spcPts val="0"/>
              </a:spcBef>
            </a:pPr>
            <a:r>
              <a:rPr lang="en-US" b="1" dirty="0"/>
              <a:t>Nehemiah 4:2-3 </a:t>
            </a:r>
            <a:r>
              <a:rPr lang="en-US" dirty="0"/>
              <a:t> He spoke in the presence of his brothers and the wealthy </a:t>
            </a:r>
            <a:r>
              <a:rPr lang="en-US" i="1" dirty="0"/>
              <a:t>men</a:t>
            </a:r>
            <a:r>
              <a:rPr lang="en-US" dirty="0"/>
              <a:t> of Samaria and said, "What are these feeble Jews doing? Are they going to restore </a:t>
            </a:r>
            <a:r>
              <a:rPr lang="en-US" i="1" dirty="0"/>
              <a:t>it</a:t>
            </a:r>
            <a:r>
              <a:rPr lang="en-US" dirty="0"/>
              <a:t> for them-selves? Can they offer sacrifices? Can they finish in a day? Can they revive the stones from the dusty rubble even the burned ones?” Now </a:t>
            </a:r>
            <a:r>
              <a:rPr lang="en-US" dirty="0" err="1"/>
              <a:t>Tobiah</a:t>
            </a:r>
            <a:r>
              <a:rPr lang="en-US" dirty="0"/>
              <a:t> the Ammonite </a:t>
            </a:r>
            <a:r>
              <a:rPr lang="en-US" i="1" dirty="0"/>
              <a:t>was</a:t>
            </a:r>
            <a:r>
              <a:rPr lang="en-US" dirty="0"/>
              <a:t> near him and he said, "Even what they are building—if a fox should jump on </a:t>
            </a:r>
            <a:r>
              <a:rPr lang="en-US" i="1" dirty="0"/>
              <a:t>it,</a:t>
            </a:r>
            <a:r>
              <a:rPr lang="en-US" dirty="0"/>
              <a:t> he would break their stone wall down!" </a:t>
            </a:r>
          </a:p>
          <a:p>
            <a:pPr>
              <a:lnSpc>
                <a:spcPct val="90000"/>
              </a:lnSpc>
              <a:spcBef>
                <a:spcPts val="0"/>
              </a:spcBef>
            </a:pPr>
            <a:r>
              <a:rPr lang="en-US" dirty="0"/>
              <a:t>The workers were being demoralized</a:t>
            </a:r>
          </a:p>
          <a:p>
            <a:pPr>
              <a:lnSpc>
                <a:spcPct val="90000"/>
              </a:lnSpc>
              <a:spcBef>
                <a:spcPts val="0"/>
              </a:spcBef>
            </a:pPr>
            <a:r>
              <a:rPr lang="en-US" dirty="0"/>
              <a:t>The project was being threatened</a:t>
            </a:r>
          </a:p>
          <a:p>
            <a:pPr>
              <a:lnSpc>
                <a:spcPct val="90000"/>
              </a:lnSpc>
              <a:spcBef>
                <a:spcPts val="0"/>
              </a:spcBef>
            </a:pPr>
            <a:r>
              <a:rPr lang="en-US" dirty="0"/>
              <a:t>The wall was completed while weapons were held in one hand and work went on with another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
            <a:ext cx="8706118" cy="888999"/>
          </a:xfrm>
        </p:spPr>
        <p:txBody>
          <a:bodyPr/>
          <a:lstStyle/>
          <a:p>
            <a:r>
              <a:rPr lang="en-US" dirty="0"/>
              <a:t>UNDERSTANDING REALITY</a:t>
            </a:r>
          </a:p>
        </p:txBody>
      </p:sp>
      <p:sp>
        <p:nvSpPr>
          <p:cNvPr id="3" name="Content Placeholder 2"/>
          <p:cNvSpPr>
            <a:spLocks noGrp="1"/>
          </p:cNvSpPr>
          <p:nvPr>
            <p:ph idx="1"/>
          </p:nvPr>
        </p:nvSpPr>
        <p:spPr>
          <a:xfrm>
            <a:off x="1" y="850901"/>
            <a:ext cx="9144000" cy="6007100"/>
          </a:xfrm>
        </p:spPr>
        <p:txBody>
          <a:bodyPr>
            <a:noAutofit/>
          </a:bodyPr>
          <a:lstStyle/>
          <a:p>
            <a:pPr>
              <a:lnSpc>
                <a:spcPct val="88000"/>
              </a:lnSpc>
              <a:spcBef>
                <a:spcPts val="0"/>
              </a:spcBef>
            </a:pPr>
            <a:r>
              <a:rPr lang="en-US" dirty="0"/>
              <a:t>In difficult circumstances, we must seek God’s will and think things through with renewed minds so that we see the truth</a:t>
            </a:r>
          </a:p>
          <a:p>
            <a:pPr>
              <a:lnSpc>
                <a:spcPct val="88000"/>
              </a:lnSpc>
              <a:spcBef>
                <a:spcPts val="0"/>
              </a:spcBef>
            </a:pPr>
            <a:r>
              <a:rPr lang="en-US" b="1" dirty="0"/>
              <a:t>1 Chronicles 5:18-20 </a:t>
            </a:r>
            <a:r>
              <a:rPr lang="en-US" dirty="0"/>
              <a:t> The sons of Reuben and the </a:t>
            </a:r>
            <a:r>
              <a:rPr lang="en-US" dirty="0" err="1"/>
              <a:t>Gadites</a:t>
            </a:r>
            <a:r>
              <a:rPr lang="en-US" dirty="0"/>
              <a:t> and the half-tribe of Manasseh, </a:t>
            </a:r>
            <a:r>
              <a:rPr lang="en-US" i="1" dirty="0"/>
              <a:t>consisting</a:t>
            </a:r>
            <a:r>
              <a:rPr lang="en-US" dirty="0"/>
              <a:t> of valiant men, men who bore shield and sword and shot with bow and </a:t>
            </a:r>
            <a:r>
              <a:rPr lang="en-US" i="1" dirty="0"/>
              <a:t>were</a:t>
            </a:r>
            <a:r>
              <a:rPr lang="en-US" dirty="0"/>
              <a:t> skillful in battle, </a:t>
            </a:r>
            <a:r>
              <a:rPr lang="en-US" i="1" dirty="0"/>
              <a:t>were</a:t>
            </a:r>
            <a:r>
              <a:rPr lang="en-US" dirty="0"/>
              <a:t> 44,760, who went to war. </a:t>
            </a:r>
            <a:br>
              <a:rPr lang="en-US" dirty="0"/>
            </a:br>
            <a:r>
              <a:rPr lang="en-US" dirty="0"/>
              <a:t>They made war against the </a:t>
            </a:r>
            <a:r>
              <a:rPr lang="en-US" dirty="0" err="1"/>
              <a:t>Hagrites</a:t>
            </a:r>
            <a:r>
              <a:rPr lang="en-US" dirty="0"/>
              <a:t>, </a:t>
            </a:r>
            <a:r>
              <a:rPr lang="en-US" dirty="0" err="1"/>
              <a:t>Jetur</a:t>
            </a:r>
            <a:r>
              <a:rPr lang="en-US" dirty="0"/>
              <a:t>, </a:t>
            </a:r>
            <a:r>
              <a:rPr lang="en-US" dirty="0" err="1"/>
              <a:t>Naphish</a:t>
            </a:r>
            <a:r>
              <a:rPr lang="en-US" dirty="0"/>
              <a:t> and </a:t>
            </a:r>
            <a:r>
              <a:rPr lang="en-US" dirty="0" err="1"/>
              <a:t>Nodab</a:t>
            </a:r>
            <a:r>
              <a:rPr lang="en-US" dirty="0"/>
              <a:t>. They were helped against them, and the </a:t>
            </a:r>
            <a:r>
              <a:rPr lang="en-US" dirty="0" err="1"/>
              <a:t>Hagrites</a:t>
            </a:r>
            <a:r>
              <a:rPr lang="en-US" dirty="0"/>
              <a:t> and all who </a:t>
            </a:r>
            <a:r>
              <a:rPr lang="en-US" i="1" dirty="0"/>
              <a:t>were</a:t>
            </a:r>
            <a:r>
              <a:rPr lang="en-US" dirty="0"/>
              <a:t> with them were given into their hand; for they cried out to God in the battle, and He answered their prayers because they trusted in Him. </a:t>
            </a:r>
          </a:p>
          <a:p>
            <a:pPr>
              <a:lnSpc>
                <a:spcPct val="88000"/>
              </a:lnSpc>
              <a:spcBef>
                <a:spcPts val="0"/>
              </a:spcBef>
            </a:pPr>
            <a:r>
              <a:rPr lang="en-US" dirty="0"/>
              <a:t>Knowing our part and knowing God’s part is crucial</a:t>
            </a:r>
          </a:p>
          <a:p>
            <a:pPr>
              <a:lnSpc>
                <a:spcPct val="88000"/>
              </a:lnSpc>
              <a:spcBef>
                <a:spcPts val="0"/>
              </a:spcBef>
            </a:pPr>
            <a:r>
              <a:rPr lang="en-US" dirty="0"/>
              <a:t>In critical times, prayer acknowledges our belief in God’s sovereignty and our dependence on His agape love</a:t>
            </a:r>
          </a:p>
          <a:p>
            <a:pPr>
              <a:lnSpc>
                <a:spcPct val="88000"/>
              </a:lnSpc>
              <a:spcBef>
                <a:spcPts val="0"/>
              </a:spcBef>
            </a:pPr>
            <a:r>
              <a:rPr lang="en-US" dirty="0"/>
              <a:t>God’s expectation is that we will take responsibility to use the means that God </a:t>
            </a:r>
            <a:r>
              <a:rPr lang="en-US"/>
              <a:t>has provided for us</a:t>
            </a:r>
            <a:endParaRPr lang="en-US" dirty="0"/>
          </a:p>
          <a:p>
            <a:pPr>
              <a:lnSpc>
                <a:spcPct val="88000"/>
              </a:lnSpc>
              <a:spcBef>
                <a:spcPts val="0"/>
              </a:spcBef>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54547"/>
            <a:ext cx="8706118" cy="994984"/>
          </a:xfrm>
        </p:spPr>
        <p:txBody>
          <a:bodyPr/>
          <a:lstStyle/>
          <a:p>
            <a:r>
              <a:rPr lang="en-US" dirty="0"/>
              <a:t>	WORD FOR THE JOURNEY</a:t>
            </a:r>
          </a:p>
        </p:txBody>
      </p:sp>
      <p:sp>
        <p:nvSpPr>
          <p:cNvPr id="3" name="Content Placeholder 2"/>
          <p:cNvSpPr>
            <a:spLocks noGrp="1"/>
          </p:cNvSpPr>
          <p:nvPr>
            <p:ph idx="1"/>
          </p:nvPr>
        </p:nvSpPr>
        <p:spPr>
          <a:xfrm>
            <a:off x="0" y="1084218"/>
            <a:ext cx="9143999" cy="5773782"/>
          </a:xfrm>
        </p:spPr>
        <p:txBody>
          <a:bodyPr>
            <a:normAutofit lnSpcReduction="10000"/>
          </a:bodyPr>
          <a:lstStyle/>
          <a:p>
            <a:pPr>
              <a:lnSpc>
                <a:spcPct val="105000"/>
              </a:lnSpc>
              <a:spcBef>
                <a:spcPts val="600"/>
              </a:spcBef>
            </a:pPr>
            <a:r>
              <a:rPr lang="en-US" b="1" dirty="0"/>
              <a:t>James 1:21-22 </a:t>
            </a:r>
            <a:r>
              <a:rPr lang="en-US" dirty="0"/>
              <a:t> Therefore, putting aside all filthiness and </a:t>
            </a:r>
            <a:r>
              <a:rPr lang="en-US" i="1" dirty="0"/>
              <a:t>all</a:t>
            </a:r>
            <a:r>
              <a:rPr lang="en-US" dirty="0"/>
              <a:t> that remains of wickedness, in humility receive the word implanted, which is able to save your souls. But prove yourselves doers of the word, and not merely hearers who delude themselves. </a:t>
            </a:r>
          </a:p>
          <a:p>
            <a:pPr>
              <a:lnSpc>
                <a:spcPct val="105000"/>
              </a:lnSpc>
              <a:spcBef>
                <a:spcPts val="600"/>
              </a:spcBef>
            </a:pPr>
            <a:r>
              <a:rPr lang="en-US" dirty="0"/>
              <a:t>Doers: </a:t>
            </a:r>
            <a:r>
              <a:rPr lang="en-US" i="1" dirty="0" err="1"/>
              <a:t>poietai</a:t>
            </a:r>
            <a:r>
              <a:rPr lang="en-US" i="1" dirty="0"/>
              <a:t>: </a:t>
            </a:r>
            <a:r>
              <a:rPr lang="en-US" dirty="0"/>
              <a:t>a performer; especially a poet</a:t>
            </a:r>
          </a:p>
          <a:p>
            <a:pPr>
              <a:lnSpc>
                <a:spcPct val="105000"/>
              </a:lnSpc>
              <a:spcBef>
                <a:spcPts val="600"/>
              </a:spcBef>
            </a:pPr>
            <a:r>
              <a:rPr lang="en-US" dirty="0"/>
              <a:t>Hearers: </a:t>
            </a:r>
            <a:r>
              <a:rPr lang="en-US" i="1" dirty="0" err="1"/>
              <a:t>akroatai</a:t>
            </a:r>
            <a:r>
              <a:rPr lang="en-US" i="1" dirty="0"/>
              <a:t>: </a:t>
            </a:r>
            <a:r>
              <a:rPr lang="en-US" dirty="0"/>
              <a:t>those who listen without participation</a:t>
            </a:r>
          </a:p>
          <a:p>
            <a:pPr>
              <a:lnSpc>
                <a:spcPct val="105000"/>
              </a:lnSpc>
              <a:spcBef>
                <a:spcPts val="600"/>
              </a:spcBef>
            </a:pPr>
            <a:r>
              <a:rPr lang="en-US" b="1" dirty="0"/>
              <a:t>LEARNING GOAL FOR THIS CLASS:</a:t>
            </a:r>
            <a:endParaRPr lang="en-US" dirty="0"/>
          </a:p>
          <a:p>
            <a:pPr>
              <a:lnSpc>
                <a:spcPct val="105000"/>
              </a:lnSpc>
              <a:spcBef>
                <a:spcPts val="600"/>
              </a:spcBef>
              <a:buNone/>
            </a:pPr>
            <a:r>
              <a:rPr lang="en-US" dirty="0"/>
              <a:t>  Learning to hear God and respond to Him in such a way  that His purposes can be fulfilled in us</a:t>
            </a:r>
          </a:p>
          <a:p>
            <a:pPr algn="ctr">
              <a:lnSpc>
                <a:spcPct val="105000"/>
              </a:lnSpc>
              <a:spcBef>
                <a:spcPts val="600"/>
              </a:spcBef>
              <a:buNone/>
            </a:pPr>
            <a:r>
              <a:rPr lang="en-US" b="1" dirty="0"/>
              <a:t>We play an active role in the renewal of our minds</a:t>
            </a:r>
          </a:p>
          <a:p>
            <a:pPr algn="ctr">
              <a:lnSpc>
                <a:spcPct val="105000"/>
              </a:lnSpc>
              <a:spcBef>
                <a:spcPts val="600"/>
              </a:spcBef>
              <a:buNone/>
            </a:pPr>
            <a:r>
              <a:rPr lang="en-US" b="1" dirty="0"/>
              <a:t>Acknowledging God’s sovereignty is </a:t>
            </a:r>
          </a:p>
          <a:p>
            <a:pPr algn="ctr">
              <a:lnSpc>
                <a:spcPct val="105000"/>
              </a:lnSpc>
              <a:spcBef>
                <a:spcPts val="600"/>
              </a:spcBef>
              <a:buNone/>
            </a:pPr>
            <a:r>
              <a:rPr lang="en-US" b="1" dirty="0"/>
              <a:t>key in the process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54547"/>
            <a:ext cx="8706118" cy="964569"/>
          </a:xfrm>
        </p:spPr>
        <p:txBody>
          <a:bodyPr>
            <a:normAutofit/>
          </a:bodyPr>
          <a:lstStyle/>
          <a:p>
            <a:r>
              <a:rPr lang="en-US" sz="4800" dirty="0"/>
              <a:t>MIND RENEWAL</a:t>
            </a:r>
          </a:p>
        </p:txBody>
      </p:sp>
      <p:sp>
        <p:nvSpPr>
          <p:cNvPr id="3" name="Content Placeholder 2"/>
          <p:cNvSpPr>
            <a:spLocks noGrp="1"/>
          </p:cNvSpPr>
          <p:nvPr>
            <p:ph idx="1"/>
          </p:nvPr>
        </p:nvSpPr>
        <p:spPr>
          <a:xfrm>
            <a:off x="0" y="969819"/>
            <a:ext cx="9143999" cy="5888182"/>
          </a:xfrm>
        </p:spPr>
        <p:txBody>
          <a:bodyPr>
            <a:noAutofit/>
          </a:bodyPr>
          <a:lstStyle/>
          <a:p>
            <a:pPr>
              <a:lnSpc>
                <a:spcPct val="89000"/>
              </a:lnSpc>
              <a:spcBef>
                <a:spcPts val="0"/>
              </a:spcBef>
              <a:spcAft>
                <a:spcPts val="200"/>
              </a:spcAft>
            </a:pPr>
            <a:r>
              <a:rPr lang="en-US" b="1" dirty="0"/>
              <a:t>Philippians 4:6 </a:t>
            </a:r>
            <a:r>
              <a:rPr lang="en-US" dirty="0"/>
              <a:t> Be anxious for nothing, but in everything by prayer and supplication with thanksgiving let your requests be made known to God. </a:t>
            </a:r>
          </a:p>
          <a:p>
            <a:pPr>
              <a:lnSpc>
                <a:spcPct val="89000"/>
              </a:lnSpc>
              <a:spcBef>
                <a:spcPts val="0"/>
              </a:spcBef>
              <a:spcAft>
                <a:spcPts val="200"/>
              </a:spcAft>
            </a:pPr>
            <a:r>
              <a:rPr lang="en-US" dirty="0"/>
              <a:t>Anxious: </a:t>
            </a:r>
            <a:r>
              <a:rPr lang="en-US" i="1" dirty="0" err="1"/>
              <a:t>merimnao</a:t>
            </a:r>
            <a:r>
              <a:rPr lang="en-US" i="1" dirty="0"/>
              <a:t>: </a:t>
            </a:r>
            <a:r>
              <a:rPr lang="en-US" dirty="0"/>
              <a:t>overly concerned or worried</a:t>
            </a:r>
          </a:p>
          <a:p>
            <a:pPr>
              <a:lnSpc>
                <a:spcPct val="89000"/>
              </a:lnSpc>
              <a:spcBef>
                <a:spcPts val="0"/>
              </a:spcBef>
              <a:spcAft>
                <a:spcPts val="200"/>
              </a:spcAft>
            </a:pPr>
            <a:r>
              <a:rPr lang="en-US" dirty="0"/>
              <a:t>Prayer: </a:t>
            </a:r>
            <a:r>
              <a:rPr lang="en-US" i="1" dirty="0" err="1"/>
              <a:t>proseuche</a:t>
            </a:r>
            <a:r>
              <a:rPr lang="en-US" i="1" dirty="0"/>
              <a:t>: </a:t>
            </a:r>
            <a:r>
              <a:rPr lang="en-US" dirty="0"/>
              <a:t>worshipful prayer; usually thought of spoken; usually thought of in chapel or other group setting</a:t>
            </a:r>
          </a:p>
          <a:p>
            <a:pPr>
              <a:lnSpc>
                <a:spcPct val="89000"/>
              </a:lnSpc>
              <a:spcBef>
                <a:spcPts val="0"/>
              </a:spcBef>
              <a:spcAft>
                <a:spcPts val="200"/>
              </a:spcAft>
            </a:pPr>
            <a:r>
              <a:rPr lang="en-US" dirty="0"/>
              <a:t>Supplication: </a:t>
            </a:r>
            <a:r>
              <a:rPr lang="en-US" i="1" dirty="0" err="1"/>
              <a:t>deesis</a:t>
            </a:r>
            <a:r>
              <a:rPr lang="en-US" i="1" dirty="0"/>
              <a:t>: </a:t>
            </a:r>
            <a:r>
              <a:rPr lang="en-US" dirty="0"/>
              <a:t>making requests, public or private</a:t>
            </a:r>
          </a:p>
          <a:p>
            <a:pPr>
              <a:lnSpc>
                <a:spcPct val="89000"/>
              </a:lnSpc>
              <a:spcBef>
                <a:spcPts val="0"/>
              </a:spcBef>
              <a:spcAft>
                <a:spcPts val="200"/>
              </a:spcAft>
            </a:pPr>
            <a:r>
              <a:rPr lang="en-US" dirty="0"/>
              <a:t>Thanksgiving: </a:t>
            </a:r>
            <a:r>
              <a:rPr lang="en-US" i="1" dirty="0" err="1"/>
              <a:t>eucharestia</a:t>
            </a:r>
            <a:r>
              <a:rPr lang="en-US" i="1" dirty="0"/>
              <a:t>: </a:t>
            </a:r>
            <a:r>
              <a:rPr lang="en-US" dirty="0"/>
              <a:t>expressing praise to God in a grateful manner, public or private</a:t>
            </a:r>
          </a:p>
          <a:p>
            <a:pPr>
              <a:lnSpc>
                <a:spcPct val="89000"/>
              </a:lnSpc>
              <a:spcBef>
                <a:spcPts val="0"/>
              </a:spcBef>
              <a:spcAft>
                <a:spcPts val="200"/>
              </a:spcAft>
            </a:pPr>
            <a:r>
              <a:rPr lang="en-US" dirty="0"/>
              <a:t>Requests: </a:t>
            </a:r>
            <a:r>
              <a:rPr lang="en-US" i="1" dirty="0" err="1"/>
              <a:t>aitema</a:t>
            </a:r>
            <a:r>
              <a:rPr lang="en-US" i="1" dirty="0"/>
              <a:t>: </a:t>
            </a:r>
            <a:r>
              <a:rPr lang="en-US" dirty="0"/>
              <a:t>your needs</a:t>
            </a:r>
          </a:p>
          <a:p>
            <a:pPr>
              <a:lnSpc>
                <a:spcPct val="89000"/>
              </a:lnSpc>
              <a:spcBef>
                <a:spcPts val="0"/>
              </a:spcBef>
              <a:spcAft>
                <a:spcPts val="200"/>
              </a:spcAft>
            </a:pPr>
            <a:r>
              <a:rPr lang="en-US" b="1" dirty="0"/>
              <a:t>Philippians 4:7 </a:t>
            </a:r>
            <a:r>
              <a:rPr lang="en-US" dirty="0"/>
              <a:t> And the peace of God, which surpasses all comprehension, will guard your hearts and your minds in Christ Jesus.</a:t>
            </a:r>
          </a:p>
          <a:p>
            <a:pPr>
              <a:lnSpc>
                <a:spcPct val="89000"/>
              </a:lnSpc>
              <a:spcBef>
                <a:spcPts val="0"/>
              </a:spcBef>
            </a:pPr>
            <a:r>
              <a:rPr lang="en-US" dirty="0"/>
              <a:t>Guard: </a:t>
            </a:r>
            <a:r>
              <a:rPr lang="en-US" i="1" dirty="0" err="1"/>
              <a:t>phroureo</a:t>
            </a:r>
            <a:r>
              <a:rPr lang="en-US" i="1" dirty="0"/>
              <a:t>: </a:t>
            </a:r>
            <a:r>
              <a:rPr lang="en-US" dirty="0"/>
              <a:t>a watcher in advance; to post as a watchman or sentinel; to protect the outer edges so that the inside is safe </a:t>
            </a:r>
            <a:br>
              <a:rPr lang="en-US" dirty="0"/>
            </a:br>
            <a:br>
              <a:rPr lang="en-US" dirty="0"/>
            </a:b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0"/>
            <a:ext cx="8706118" cy="1023581"/>
          </a:xfrm>
        </p:spPr>
        <p:txBody>
          <a:bodyPr>
            <a:normAutofit/>
          </a:bodyPr>
          <a:lstStyle/>
          <a:p>
            <a:r>
              <a:rPr lang="en-US" sz="4400" dirty="0"/>
              <a:t>WHAT IS INVOLVED</a:t>
            </a:r>
          </a:p>
        </p:txBody>
      </p:sp>
      <p:sp>
        <p:nvSpPr>
          <p:cNvPr id="3" name="Content Placeholder 2"/>
          <p:cNvSpPr>
            <a:spLocks noGrp="1"/>
          </p:cNvSpPr>
          <p:nvPr>
            <p:ph idx="1"/>
          </p:nvPr>
        </p:nvSpPr>
        <p:spPr>
          <a:xfrm>
            <a:off x="0" y="1023583"/>
            <a:ext cx="9143999" cy="5834418"/>
          </a:xfrm>
        </p:spPr>
        <p:txBody>
          <a:bodyPr>
            <a:noAutofit/>
          </a:bodyPr>
          <a:lstStyle/>
          <a:p>
            <a:pPr algn="ctr">
              <a:lnSpc>
                <a:spcPct val="90000"/>
              </a:lnSpc>
              <a:spcBef>
                <a:spcPts val="0"/>
              </a:spcBef>
              <a:spcAft>
                <a:spcPts val="200"/>
              </a:spcAft>
              <a:buNone/>
            </a:pPr>
            <a:r>
              <a:rPr lang="en-US" b="1" dirty="0"/>
              <a:t>CHANGING OUR FOCUS TO SOMETHING GOOD</a:t>
            </a:r>
          </a:p>
          <a:p>
            <a:pPr>
              <a:lnSpc>
                <a:spcPct val="90000"/>
              </a:lnSpc>
              <a:spcBef>
                <a:spcPts val="0"/>
              </a:spcBef>
              <a:spcAft>
                <a:spcPts val="200"/>
              </a:spcAft>
            </a:pPr>
            <a:r>
              <a:rPr lang="en-US" b="1" dirty="0"/>
              <a:t>Philippians 4:8 </a:t>
            </a:r>
            <a:r>
              <a:rPr lang="en-US" dirty="0"/>
              <a:t> Finally, brethren, whatever is true, whatever is honorable, whatever is right, whatever is pure, whatever is lovely, whatever is of good repute, if there is any excellence and if anything worthy of praise, dwell on these things. </a:t>
            </a:r>
          </a:p>
          <a:p>
            <a:pPr>
              <a:lnSpc>
                <a:spcPct val="90000"/>
              </a:lnSpc>
              <a:spcBef>
                <a:spcPts val="0"/>
              </a:spcBef>
              <a:spcAft>
                <a:spcPts val="200"/>
              </a:spcAft>
            </a:pPr>
            <a:r>
              <a:rPr lang="en-US" dirty="0"/>
              <a:t>True: </a:t>
            </a:r>
            <a:r>
              <a:rPr lang="en-US" i="1" dirty="0" err="1"/>
              <a:t>alethes</a:t>
            </a:r>
            <a:r>
              <a:rPr lang="en-US" i="1" dirty="0"/>
              <a:t>: </a:t>
            </a:r>
            <a:r>
              <a:rPr lang="en-US" dirty="0"/>
              <a:t>nothing that has any falsehood</a:t>
            </a:r>
          </a:p>
          <a:p>
            <a:pPr>
              <a:lnSpc>
                <a:spcPct val="90000"/>
              </a:lnSpc>
              <a:spcBef>
                <a:spcPts val="0"/>
              </a:spcBef>
              <a:spcAft>
                <a:spcPts val="200"/>
              </a:spcAft>
            </a:pPr>
            <a:r>
              <a:rPr lang="en-US" dirty="0"/>
              <a:t>Honorable: </a:t>
            </a:r>
            <a:r>
              <a:rPr lang="en-US" i="1" dirty="0" err="1"/>
              <a:t>semnos</a:t>
            </a:r>
            <a:r>
              <a:rPr lang="en-US" i="1" dirty="0"/>
              <a:t>: </a:t>
            </a:r>
            <a:r>
              <a:rPr lang="en-US" dirty="0"/>
              <a:t>dignified in an honest way</a:t>
            </a:r>
          </a:p>
          <a:p>
            <a:pPr>
              <a:lnSpc>
                <a:spcPct val="90000"/>
              </a:lnSpc>
              <a:spcBef>
                <a:spcPts val="0"/>
              </a:spcBef>
              <a:spcAft>
                <a:spcPts val="200"/>
              </a:spcAft>
            </a:pPr>
            <a:r>
              <a:rPr lang="en-US" dirty="0"/>
              <a:t>Right: </a:t>
            </a:r>
            <a:r>
              <a:rPr lang="en-US" i="1" dirty="0" err="1"/>
              <a:t>dikaios</a:t>
            </a:r>
            <a:r>
              <a:rPr lang="en-US" i="1" dirty="0"/>
              <a:t>: </a:t>
            </a:r>
            <a:r>
              <a:rPr lang="en-US" dirty="0"/>
              <a:t>righteous; just</a:t>
            </a:r>
          </a:p>
          <a:p>
            <a:pPr>
              <a:lnSpc>
                <a:spcPct val="90000"/>
              </a:lnSpc>
              <a:spcBef>
                <a:spcPts val="0"/>
              </a:spcBef>
              <a:spcAft>
                <a:spcPts val="200"/>
              </a:spcAft>
            </a:pPr>
            <a:r>
              <a:rPr lang="en-US" dirty="0"/>
              <a:t>Pure: </a:t>
            </a:r>
            <a:r>
              <a:rPr lang="en-US" i="1" dirty="0" err="1"/>
              <a:t>hagnos</a:t>
            </a:r>
            <a:r>
              <a:rPr lang="en-US" i="1" dirty="0"/>
              <a:t>: </a:t>
            </a:r>
            <a:r>
              <a:rPr lang="en-US" dirty="0"/>
              <a:t>innocent; free from sin</a:t>
            </a:r>
          </a:p>
          <a:p>
            <a:pPr>
              <a:lnSpc>
                <a:spcPct val="90000"/>
              </a:lnSpc>
              <a:spcBef>
                <a:spcPts val="0"/>
              </a:spcBef>
              <a:spcAft>
                <a:spcPts val="200"/>
              </a:spcAft>
            </a:pPr>
            <a:r>
              <a:rPr lang="en-US" dirty="0"/>
              <a:t>Lovely: </a:t>
            </a:r>
            <a:r>
              <a:rPr lang="en-US" i="1" dirty="0" err="1"/>
              <a:t>prosphiles</a:t>
            </a:r>
            <a:r>
              <a:rPr lang="en-US" i="1" dirty="0"/>
              <a:t>: </a:t>
            </a:r>
            <a:r>
              <a:rPr lang="en-US" dirty="0"/>
              <a:t>showing brotherly love</a:t>
            </a:r>
          </a:p>
          <a:p>
            <a:pPr>
              <a:lnSpc>
                <a:spcPct val="90000"/>
              </a:lnSpc>
              <a:spcBef>
                <a:spcPts val="0"/>
              </a:spcBef>
              <a:spcAft>
                <a:spcPts val="200"/>
              </a:spcAft>
            </a:pPr>
            <a:r>
              <a:rPr lang="en-US" dirty="0"/>
              <a:t>Good repute: </a:t>
            </a:r>
            <a:r>
              <a:rPr lang="en-US" i="1" dirty="0" err="1"/>
              <a:t>euphemos</a:t>
            </a:r>
            <a:r>
              <a:rPr lang="en-US" i="1" dirty="0"/>
              <a:t>: </a:t>
            </a:r>
            <a:r>
              <a:rPr lang="en-US" dirty="0"/>
              <a:t>receiving a good report/reputation</a:t>
            </a:r>
          </a:p>
          <a:p>
            <a:pPr>
              <a:lnSpc>
                <a:spcPct val="90000"/>
              </a:lnSpc>
              <a:spcBef>
                <a:spcPts val="0"/>
              </a:spcBef>
              <a:spcAft>
                <a:spcPts val="200"/>
              </a:spcAft>
            </a:pPr>
            <a:r>
              <a:rPr lang="en-US" dirty="0"/>
              <a:t>Excellence: </a:t>
            </a:r>
            <a:r>
              <a:rPr lang="en-US" i="1" dirty="0" err="1"/>
              <a:t>arete</a:t>
            </a:r>
            <a:r>
              <a:rPr lang="en-US" i="1" dirty="0"/>
              <a:t>: </a:t>
            </a:r>
            <a:r>
              <a:rPr lang="en-US" dirty="0"/>
              <a:t>virtue; intrinsic worth</a:t>
            </a:r>
          </a:p>
          <a:p>
            <a:pPr>
              <a:lnSpc>
                <a:spcPct val="90000"/>
              </a:lnSpc>
              <a:spcBef>
                <a:spcPts val="0"/>
              </a:spcBef>
              <a:spcAft>
                <a:spcPts val="200"/>
              </a:spcAft>
            </a:pPr>
            <a:r>
              <a:rPr lang="en-US" dirty="0"/>
              <a:t>Praiseworthy: </a:t>
            </a:r>
            <a:r>
              <a:rPr lang="en-US" i="1" dirty="0" err="1"/>
              <a:t>epainos</a:t>
            </a:r>
            <a:r>
              <a:rPr lang="en-US" i="1" dirty="0"/>
              <a:t>: </a:t>
            </a:r>
            <a:r>
              <a:rPr lang="en-US" dirty="0"/>
              <a:t>commendable</a:t>
            </a:r>
          </a:p>
          <a:p>
            <a:pPr>
              <a:lnSpc>
                <a:spcPct val="90000"/>
              </a:lnSpc>
              <a:spcBef>
                <a:spcPts val="0"/>
              </a:spcBef>
              <a:spcAft>
                <a:spcPts val="200"/>
              </a:spcAft>
            </a:pPr>
            <a:r>
              <a:rPr lang="en-US" dirty="0"/>
              <a:t>Dwell: </a:t>
            </a:r>
            <a:r>
              <a:rPr lang="en-US" i="1" dirty="0" err="1"/>
              <a:t>logizomai</a:t>
            </a:r>
            <a:r>
              <a:rPr lang="en-US" i="1" dirty="0"/>
              <a:t>: </a:t>
            </a:r>
            <a:r>
              <a:rPr lang="en-US" dirty="0"/>
              <a:t>consider, regard</a:t>
            </a:r>
            <a:br>
              <a:rPr lang="en-US" dirty="0"/>
            </a:b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5DF3A6-21EA-4C10-8EE4-F6F34ABE5E8E}"/>
              </a:ext>
            </a:extLst>
          </p:cNvPr>
          <p:cNvSpPr>
            <a:spLocks noGrp="1"/>
          </p:cNvSpPr>
          <p:nvPr>
            <p:ph type="title"/>
          </p:nvPr>
        </p:nvSpPr>
        <p:spPr/>
        <p:txBody>
          <a:bodyPr/>
          <a:lstStyle/>
          <a:p>
            <a:r>
              <a:rPr lang="en-US" dirty="0"/>
              <a:t>TEMPLE FLOOR PLAN</a:t>
            </a:r>
          </a:p>
        </p:txBody>
      </p:sp>
      <p:pic>
        <p:nvPicPr>
          <p:cNvPr id="5" name="Content Placeholder 4">
            <a:extLst>
              <a:ext uri="{FF2B5EF4-FFF2-40B4-BE49-F238E27FC236}">
                <a16:creationId xmlns:a16="http://schemas.microsoft.com/office/drawing/2014/main" id="{1E9672A4-A4C0-43CF-A6CA-64B0BCDA0E06}"/>
              </a:ext>
            </a:extLst>
          </p:cNvPr>
          <p:cNvPicPr>
            <a:picLocks noGrp="1" noChangeAspect="1"/>
          </p:cNvPicPr>
          <p:nvPr>
            <p:ph idx="1"/>
          </p:nvPr>
        </p:nvPicPr>
        <p:blipFill>
          <a:blip r:embed="rId2"/>
          <a:stretch>
            <a:fillRect/>
          </a:stretch>
        </p:blipFill>
        <p:spPr>
          <a:xfrm>
            <a:off x="65256" y="1468193"/>
            <a:ext cx="9013488" cy="4785663"/>
          </a:xfrm>
        </p:spPr>
      </p:pic>
      <p:sp>
        <p:nvSpPr>
          <p:cNvPr id="6" name="TextBox 5">
            <a:extLst>
              <a:ext uri="{FF2B5EF4-FFF2-40B4-BE49-F238E27FC236}">
                <a16:creationId xmlns:a16="http://schemas.microsoft.com/office/drawing/2014/main" id="{9CF0F61D-3E85-4730-8DCB-5FDBDE05017E}"/>
              </a:ext>
            </a:extLst>
          </p:cNvPr>
          <p:cNvSpPr txBox="1"/>
          <p:nvPr/>
        </p:nvSpPr>
        <p:spPr>
          <a:xfrm>
            <a:off x="3782291" y="3429000"/>
            <a:ext cx="248786" cy="246221"/>
          </a:xfrm>
          <a:prstGeom prst="rect">
            <a:avLst/>
          </a:prstGeom>
          <a:noFill/>
        </p:spPr>
        <p:txBody>
          <a:bodyPr wrap="none" rtlCol="0">
            <a:spAutoFit/>
          </a:bodyPr>
          <a:lstStyle/>
          <a:p>
            <a:r>
              <a:rPr lang="en-US" sz="1000" dirty="0"/>
              <a:t>R</a:t>
            </a:r>
          </a:p>
        </p:txBody>
      </p:sp>
    </p:spTree>
    <p:extLst>
      <p:ext uri="{BB962C8B-B14F-4D97-AF65-F5344CB8AC3E}">
        <p14:creationId xmlns:p14="http://schemas.microsoft.com/office/powerpoint/2010/main" val="714851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78CD3-7B06-409E-A792-B1E07C508432}"/>
              </a:ext>
            </a:extLst>
          </p:cNvPr>
          <p:cNvSpPr>
            <a:spLocks noGrp="1"/>
          </p:cNvSpPr>
          <p:nvPr>
            <p:ph type="title"/>
          </p:nvPr>
        </p:nvSpPr>
        <p:spPr>
          <a:xfrm>
            <a:off x="244699" y="154547"/>
            <a:ext cx="8706118" cy="1189344"/>
          </a:xfrm>
        </p:spPr>
        <p:txBody>
          <a:bodyPr/>
          <a:lstStyle/>
          <a:p>
            <a:r>
              <a:rPr lang="en-US" dirty="0"/>
              <a:t>NICANOR (BEAUTIFUL) GATE</a:t>
            </a:r>
          </a:p>
        </p:txBody>
      </p:sp>
      <p:pic>
        <p:nvPicPr>
          <p:cNvPr id="5" name="Content Placeholder 4">
            <a:extLst>
              <a:ext uri="{FF2B5EF4-FFF2-40B4-BE49-F238E27FC236}">
                <a16:creationId xmlns:a16="http://schemas.microsoft.com/office/drawing/2014/main" id="{3AEB3F2B-F555-4827-9810-FBC45167D084}"/>
              </a:ext>
            </a:extLst>
          </p:cNvPr>
          <p:cNvPicPr>
            <a:picLocks noGrp="1" noChangeAspect="1"/>
          </p:cNvPicPr>
          <p:nvPr>
            <p:ph idx="1"/>
          </p:nvPr>
        </p:nvPicPr>
        <p:blipFill>
          <a:blip r:embed="rId2"/>
          <a:stretch>
            <a:fillRect/>
          </a:stretch>
        </p:blipFill>
        <p:spPr>
          <a:xfrm>
            <a:off x="1440874" y="1870364"/>
            <a:ext cx="6226310" cy="4663430"/>
          </a:xfrm>
        </p:spPr>
      </p:pic>
    </p:spTree>
    <p:extLst>
      <p:ext uri="{BB962C8B-B14F-4D97-AF65-F5344CB8AC3E}">
        <p14:creationId xmlns:p14="http://schemas.microsoft.com/office/powerpoint/2010/main" val="38679473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0"/>
            <a:ext cx="8706118" cy="966651"/>
          </a:xfrm>
        </p:spPr>
        <p:txBody>
          <a:bodyPr/>
          <a:lstStyle/>
          <a:p>
            <a:r>
              <a:rPr lang="en-US" dirty="0"/>
              <a:t>RENEWAL IN ACTION</a:t>
            </a:r>
          </a:p>
        </p:txBody>
      </p:sp>
      <p:sp>
        <p:nvSpPr>
          <p:cNvPr id="3" name="Content Placeholder 2"/>
          <p:cNvSpPr>
            <a:spLocks noGrp="1"/>
          </p:cNvSpPr>
          <p:nvPr>
            <p:ph idx="1"/>
          </p:nvPr>
        </p:nvSpPr>
        <p:spPr>
          <a:xfrm>
            <a:off x="0" y="914400"/>
            <a:ext cx="9143999" cy="5943600"/>
          </a:xfrm>
        </p:spPr>
        <p:txBody>
          <a:bodyPr>
            <a:noAutofit/>
          </a:bodyPr>
          <a:lstStyle/>
          <a:p>
            <a:pPr>
              <a:lnSpc>
                <a:spcPct val="89000"/>
              </a:lnSpc>
              <a:spcBef>
                <a:spcPts val="0"/>
              </a:spcBef>
            </a:pPr>
            <a:r>
              <a:rPr lang="en-US" b="1" dirty="0"/>
              <a:t>Acts 4:23-29 </a:t>
            </a:r>
            <a:r>
              <a:rPr lang="en-US" dirty="0"/>
              <a:t> When they had been released, they went to their own </a:t>
            </a:r>
            <a:r>
              <a:rPr lang="en-US" i="1" dirty="0"/>
              <a:t>companions</a:t>
            </a:r>
            <a:r>
              <a:rPr lang="en-US" dirty="0"/>
              <a:t> and reported all that the chief priests and the elders had said to them. And when they heard </a:t>
            </a:r>
            <a:r>
              <a:rPr lang="en-US" i="1" dirty="0"/>
              <a:t>this,</a:t>
            </a:r>
            <a:r>
              <a:rPr lang="en-US" dirty="0"/>
              <a:t> they lifted their voices to God with one accord and said, "O Lord, it is You who </a:t>
            </a:r>
            <a:r>
              <a:rPr lang="en-US" sz="2400" cap="small" dirty="0"/>
              <a:t>MADE THE HEAVEN AND THE EARTH AND THE</a:t>
            </a:r>
            <a:r>
              <a:rPr lang="en-US" sz="2400" dirty="0"/>
              <a:t> </a:t>
            </a:r>
            <a:r>
              <a:rPr lang="en-US" sz="2400" cap="small" dirty="0"/>
              <a:t>SEA</a:t>
            </a:r>
            <a:r>
              <a:rPr lang="en-US" sz="2400" dirty="0"/>
              <a:t>, </a:t>
            </a:r>
            <a:r>
              <a:rPr lang="en-US" sz="2400" cap="small" dirty="0"/>
              <a:t>AND ALL THAT IS IN THEM</a:t>
            </a:r>
            <a:r>
              <a:rPr lang="en-US" dirty="0"/>
              <a:t>, who by the Holy Spirit, </a:t>
            </a:r>
            <a:r>
              <a:rPr lang="en-US" i="1" dirty="0"/>
              <a:t>through</a:t>
            </a:r>
            <a:r>
              <a:rPr lang="en-US" dirty="0"/>
              <a:t> the mouth of our father David Your servant, said, </a:t>
            </a:r>
            <a:r>
              <a:rPr lang="en-US" sz="2400" dirty="0"/>
              <a:t>'</a:t>
            </a:r>
            <a:r>
              <a:rPr lang="en-US" sz="2400" cap="small" dirty="0"/>
              <a:t>WHY DID THE</a:t>
            </a:r>
            <a:r>
              <a:rPr lang="en-US" sz="2400" dirty="0"/>
              <a:t> </a:t>
            </a:r>
            <a:r>
              <a:rPr lang="en-US" sz="2400" cap="small" dirty="0"/>
              <a:t>GENTILES RAGE</a:t>
            </a:r>
            <a:r>
              <a:rPr lang="en-US" sz="2400" dirty="0"/>
              <a:t>, </a:t>
            </a:r>
            <a:r>
              <a:rPr lang="en-US" sz="2400" cap="small" dirty="0"/>
              <a:t>AND THE PEOPLES DEVISE FUTILE THINGS</a:t>
            </a:r>
            <a:r>
              <a:rPr lang="en-US" sz="2400" dirty="0"/>
              <a:t>? '</a:t>
            </a:r>
            <a:r>
              <a:rPr lang="en-US" sz="2400" cap="small" dirty="0"/>
              <a:t>THE KINGS OF THE EARTH</a:t>
            </a:r>
            <a:r>
              <a:rPr lang="en-US" sz="2400" dirty="0"/>
              <a:t> </a:t>
            </a:r>
            <a:r>
              <a:rPr lang="en-US" sz="2400" cap="small" dirty="0"/>
              <a:t>TOOK THEIR STAND</a:t>
            </a:r>
            <a:r>
              <a:rPr lang="en-US" sz="2400" dirty="0"/>
              <a:t>, </a:t>
            </a:r>
            <a:r>
              <a:rPr lang="en-US" sz="2400" cap="small" dirty="0"/>
              <a:t>AND THE RULERS WERE GATHERED TOGETHER</a:t>
            </a:r>
            <a:r>
              <a:rPr lang="en-US" sz="2400" dirty="0"/>
              <a:t> </a:t>
            </a:r>
            <a:r>
              <a:rPr lang="en-US" sz="2400" cap="small" dirty="0"/>
              <a:t>AGAINST THE</a:t>
            </a:r>
            <a:r>
              <a:rPr lang="en-US" sz="2400" dirty="0"/>
              <a:t> </a:t>
            </a:r>
            <a:r>
              <a:rPr lang="en-US" sz="2400" cap="small" dirty="0"/>
              <a:t>LORD AND AGAINST</a:t>
            </a:r>
            <a:r>
              <a:rPr lang="en-US" sz="2400" dirty="0"/>
              <a:t> </a:t>
            </a:r>
            <a:r>
              <a:rPr lang="en-US" sz="2400" cap="small" dirty="0"/>
              <a:t>HIS</a:t>
            </a:r>
            <a:r>
              <a:rPr lang="en-US" sz="2400" dirty="0"/>
              <a:t> </a:t>
            </a:r>
            <a:r>
              <a:rPr lang="en-US" sz="2400" cap="small" dirty="0"/>
              <a:t>CHRIST</a:t>
            </a:r>
            <a:r>
              <a:rPr lang="en-US" sz="2400" dirty="0"/>
              <a:t>.’</a:t>
            </a:r>
            <a:r>
              <a:rPr lang="en-US" dirty="0"/>
              <a:t> </a:t>
            </a:r>
            <a:r>
              <a:rPr lang="en-US" spc="-150" dirty="0"/>
              <a:t>For truly </a:t>
            </a:r>
            <a:r>
              <a:rPr lang="en-US" dirty="0"/>
              <a:t>in this city there were gathered together against Your holy servant Jesus,</a:t>
            </a:r>
            <a:r>
              <a:rPr lang="en-US" spc="-150" dirty="0"/>
              <a:t> whom You </a:t>
            </a:r>
            <a:r>
              <a:rPr lang="en-US" dirty="0"/>
              <a:t>anointed,</a:t>
            </a:r>
            <a:r>
              <a:rPr lang="en-US" sz="1200" dirty="0"/>
              <a:t> </a:t>
            </a:r>
            <a:r>
              <a:rPr lang="en-US" spc="-150" dirty="0"/>
              <a:t>both Herod and Pontius </a:t>
            </a:r>
            <a:r>
              <a:rPr lang="en-US" dirty="0"/>
              <a:t>Pilate, along    with the Gentiles and the peoples of Israel, to do whatever Your hand and Your purpose predestined to occur. And now, Lord, take note of their threats, and grant that Your bond-servants may speak Your word with all confidence…</a:t>
            </a:r>
          </a:p>
          <a:p>
            <a:pPr>
              <a:lnSpc>
                <a:spcPct val="89000"/>
              </a:lnSpc>
              <a:spcBef>
                <a:spcPts val="0"/>
              </a:spcBef>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6412"/>
          </a:xfrm>
        </p:spPr>
        <p:txBody>
          <a:bodyPr>
            <a:normAutofit/>
          </a:bodyPr>
          <a:lstStyle/>
          <a:p>
            <a:r>
              <a:rPr lang="en-US" sz="4400" dirty="0"/>
              <a:t>PRAYER ASSUMES GOD’S CONTROL</a:t>
            </a:r>
          </a:p>
        </p:txBody>
      </p:sp>
      <p:sp>
        <p:nvSpPr>
          <p:cNvPr id="3" name="Content Placeholder 2"/>
          <p:cNvSpPr>
            <a:spLocks noGrp="1"/>
          </p:cNvSpPr>
          <p:nvPr>
            <p:ph idx="1"/>
          </p:nvPr>
        </p:nvSpPr>
        <p:spPr>
          <a:xfrm>
            <a:off x="0" y="1009934"/>
            <a:ext cx="9143999" cy="5848066"/>
          </a:xfrm>
        </p:spPr>
        <p:txBody>
          <a:bodyPr>
            <a:noAutofit/>
          </a:bodyPr>
          <a:lstStyle/>
          <a:p>
            <a:pPr>
              <a:lnSpc>
                <a:spcPct val="90000"/>
              </a:lnSpc>
              <a:spcBef>
                <a:spcPts val="600"/>
              </a:spcBef>
            </a:pPr>
            <a:r>
              <a:rPr lang="en-US" dirty="0"/>
              <a:t>If God isn’t sovereign, why pray?</a:t>
            </a:r>
          </a:p>
          <a:p>
            <a:pPr>
              <a:lnSpc>
                <a:spcPct val="90000"/>
              </a:lnSpc>
              <a:spcBef>
                <a:spcPts val="600"/>
              </a:spcBef>
            </a:pPr>
            <a:r>
              <a:rPr lang="en-US" dirty="0"/>
              <a:t>Satan wants us to focus on our past failures, our current problems, or other diversions that he plants in our minds</a:t>
            </a:r>
          </a:p>
          <a:p>
            <a:pPr>
              <a:lnSpc>
                <a:spcPct val="90000"/>
              </a:lnSpc>
              <a:spcBef>
                <a:spcPts val="600"/>
              </a:spcBef>
            </a:pPr>
            <a:r>
              <a:rPr lang="en-US" dirty="0"/>
              <a:t>God wants us to focus on good things and press on</a:t>
            </a:r>
          </a:p>
          <a:p>
            <a:pPr>
              <a:lnSpc>
                <a:spcPct val="90000"/>
              </a:lnSpc>
              <a:spcBef>
                <a:spcPts val="600"/>
              </a:spcBef>
            </a:pPr>
            <a:r>
              <a:rPr lang="en-US" b="1" dirty="0"/>
              <a:t>Philippians 3:12-14 </a:t>
            </a:r>
            <a:r>
              <a:rPr lang="en-US" dirty="0"/>
              <a:t>Not that I have already obtained </a:t>
            </a:r>
            <a:r>
              <a:rPr lang="en-US" i="1" dirty="0"/>
              <a:t>it</a:t>
            </a:r>
            <a:r>
              <a:rPr lang="en-US" dirty="0"/>
              <a:t> or have already become perfect, but I press on so that I may lay hold of that for which also I was laid hold of by Christ Jesus.  Brethren, I do not regard myself as having laid hold of </a:t>
            </a:r>
            <a:r>
              <a:rPr lang="en-US" i="1" dirty="0"/>
              <a:t>it</a:t>
            </a:r>
            <a:r>
              <a:rPr lang="en-US" dirty="0"/>
              <a:t> yet; but one thing </a:t>
            </a:r>
            <a:r>
              <a:rPr lang="en-US" i="1" dirty="0"/>
              <a:t>I do:</a:t>
            </a:r>
            <a:r>
              <a:rPr lang="en-US" dirty="0"/>
              <a:t> forgetting what </a:t>
            </a:r>
            <a:r>
              <a:rPr lang="en-US" i="1" dirty="0"/>
              <a:t>lies</a:t>
            </a:r>
            <a:r>
              <a:rPr lang="en-US" dirty="0"/>
              <a:t> behind and reaching forward to what </a:t>
            </a:r>
            <a:r>
              <a:rPr lang="en-US" i="1" dirty="0"/>
              <a:t>lies</a:t>
            </a:r>
            <a:r>
              <a:rPr lang="en-US" dirty="0"/>
              <a:t> ahead, I press on toward the goal for the prize of the upward call of God in Christ Jesus. </a:t>
            </a:r>
          </a:p>
          <a:p>
            <a:pPr>
              <a:lnSpc>
                <a:spcPct val="90000"/>
              </a:lnSpc>
              <a:spcBef>
                <a:spcPts val="600"/>
              </a:spcBef>
            </a:pPr>
            <a:r>
              <a:rPr lang="en-US" b="1" dirty="0"/>
              <a:t>Isaiah 43:25 </a:t>
            </a:r>
            <a:r>
              <a:rPr lang="en-US" dirty="0"/>
              <a:t>"I, even I, am the one who wipes out your transgressions for My own sake, And I will not remember your sins.”</a:t>
            </a:r>
          </a:p>
          <a:p>
            <a:pPr>
              <a:lnSpc>
                <a:spcPct val="90000"/>
              </a:lnSpc>
              <a:spcBef>
                <a:spcPts val="600"/>
              </a:spcBef>
            </a:pPr>
            <a:r>
              <a:rPr lang="en-US" dirty="0"/>
              <a:t>Remember: </a:t>
            </a:r>
            <a:r>
              <a:rPr lang="en-US" i="1" dirty="0" err="1"/>
              <a:t>zakar</a:t>
            </a:r>
            <a:r>
              <a:rPr lang="en-US" i="1" dirty="0"/>
              <a:t>: </a:t>
            </a:r>
            <a:r>
              <a:rPr lang="en-US" dirty="0"/>
              <a:t>to mark down; call to mind </a:t>
            </a:r>
            <a:br>
              <a:rPr lang="en-US" dirty="0"/>
            </a:br>
            <a:endParaRPr lang="en-US" dirty="0"/>
          </a:p>
          <a:p>
            <a:pPr>
              <a:lnSpc>
                <a:spcPct val="90000"/>
              </a:lnSpc>
              <a:spcBef>
                <a:spcPts val="600"/>
              </a:spcBef>
            </a:pPr>
            <a:endParaRPr lang="en-US" dirty="0"/>
          </a:p>
          <a:p>
            <a:pPr>
              <a:lnSpc>
                <a:spcPct val="90000"/>
              </a:lnSpc>
              <a:spcBef>
                <a:spcPts val="600"/>
              </a:spcBef>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54547"/>
            <a:ext cx="8706118" cy="963053"/>
          </a:xfrm>
        </p:spPr>
        <p:txBody>
          <a:bodyPr/>
          <a:lstStyle/>
          <a:p>
            <a:r>
              <a:rPr lang="en-US" dirty="0"/>
              <a:t>A GOOD SCREEN SAVER!</a:t>
            </a:r>
          </a:p>
        </p:txBody>
      </p:sp>
      <p:sp>
        <p:nvSpPr>
          <p:cNvPr id="3" name="Content Placeholder 2"/>
          <p:cNvSpPr>
            <a:spLocks noGrp="1"/>
          </p:cNvSpPr>
          <p:nvPr>
            <p:ph idx="1"/>
          </p:nvPr>
        </p:nvSpPr>
        <p:spPr>
          <a:xfrm>
            <a:off x="0" y="1016000"/>
            <a:ext cx="9143999" cy="5841999"/>
          </a:xfrm>
        </p:spPr>
        <p:txBody>
          <a:bodyPr>
            <a:noAutofit/>
          </a:bodyPr>
          <a:lstStyle/>
          <a:p>
            <a:pPr>
              <a:lnSpc>
                <a:spcPct val="90000"/>
              </a:lnSpc>
              <a:spcBef>
                <a:spcPts val="0"/>
              </a:spcBef>
              <a:spcAft>
                <a:spcPts val="400"/>
              </a:spcAft>
            </a:pPr>
            <a:r>
              <a:rPr lang="en-US" b="1" dirty="0"/>
              <a:t>2 Corinthians 10:3-5 </a:t>
            </a:r>
            <a:r>
              <a:rPr lang="en-US" dirty="0"/>
              <a:t> For though we walk in the flesh, we do not war according to the flesh, for the weapons of our warfare are not of the flesh, but </a:t>
            </a:r>
            <a:r>
              <a:rPr lang="en-US" u="sng" dirty="0"/>
              <a:t>divinely powerful </a:t>
            </a:r>
            <a:r>
              <a:rPr lang="en-US" dirty="0"/>
              <a:t>for the destruction of fortresses. </a:t>
            </a:r>
            <a:r>
              <a:rPr lang="en-US" i="1" dirty="0"/>
              <a:t>We are</a:t>
            </a:r>
            <a:r>
              <a:rPr lang="en-US" dirty="0"/>
              <a:t> destroying </a:t>
            </a:r>
            <a:r>
              <a:rPr lang="en-US" u="sng" dirty="0"/>
              <a:t>speculations</a:t>
            </a:r>
            <a:r>
              <a:rPr lang="en-US" dirty="0"/>
              <a:t> and every lofty thing raised up against the knowledge of God, and </a:t>
            </a:r>
            <a:r>
              <a:rPr lang="en-US" i="1" dirty="0"/>
              <a:t>we are</a:t>
            </a:r>
            <a:r>
              <a:rPr lang="en-US" dirty="0"/>
              <a:t> taking every thought captive to the obedience of Christ…</a:t>
            </a:r>
          </a:p>
          <a:p>
            <a:pPr>
              <a:lnSpc>
                <a:spcPct val="90000"/>
              </a:lnSpc>
              <a:spcBef>
                <a:spcPts val="0"/>
              </a:spcBef>
              <a:spcAft>
                <a:spcPts val="400"/>
              </a:spcAft>
            </a:pPr>
            <a:r>
              <a:rPr lang="en-US" dirty="0"/>
              <a:t>If we could only use human means to fight against the enemy, we would be in big trouble!</a:t>
            </a:r>
          </a:p>
          <a:p>
            <a:pPr>
              <a:lnSpc>
                <a:spcPct val="90000"/>
              </a:lnSpc>
              <a:spcBef>
                <a:spcPts val="0"/>
              </a:spcBef>
              <a:spcAft>
                <a:spcPts val="400"/>
              </a:spcAft>
            </a:pPr>
            <a:r>
              <a:rPr lang="en-US" dirty="0"/>
              <a:t>We have the power of the Holy Spirit working in us</a:t>
            </a:r>
          </a:p>
          <a:p>
            <a:pPr>
              <a:lnSpc>
                <a:spcPct val="90000"/>
              </a:lnSpc>
              <a:spcBef>
                <a:spcPts val="0"/>
              </a:spcBef>
              <a:spcAft>
                <a:spcPts val="400"/>
              </a:spcAft>
              <a:buNone/>
            </a:pPr>
            <a:r>
              <a:rPr lang="en-US" dirty="0"/>
              <a:t>  </a:t>
            </a:r>
            <a:r>
              <a:rPr lang="en-US" i="1" dirty="0" err="1"/>
              <a:t>dunata</a:t>
            </a:r>
            <a:r>
              <a:rPr lang="en-US" i="1" dirty="0"/>
              <a:t> to </a:t>
            </a:r>
            <a:r>
              <a:rPr lang="en-US" i="1" dirty="0" err="1"/>
              <a:t>theo</a:t>
            </a:r>
            <a:r>
              <a:rPr lang="en-US" i="1" dirty="0"/>
              <a:t>: </a:t>
            </a:r>
            <a:r>
              <a:rPr lang="en-US" dirty="0"/>
              <a:t>powerful through God </a:t>
            </a:r>
          </a:p>
          <a:p>
            <a:pPr>
              <a:lnSpc>
                <a:spcPct val="90000"/>
              </a:lnSpc>
              <a:spcBef>
                <a:spcPts val="0"/>
              </a:spcBef>
              <a:spcAft>
                <a:spcPts val="400"/>
              </a:spcAft>
            </a:pPr>
            <a:r>
              <a:rPr lang="en-US" dirty="0"/>
              <a:t>Fortresses: </a:t>
            </a:r>
            <a:r>
              <a:rPr lang="en-US" i="1" dirty="0" err="1"/>
              <a:t>ochuroma</a:t>
            </a:r>
            <a:r>
              <a:rPr lang="en-US" i="1" dirty="0"/>
              <a:t>: </a:t>
            </a:r>
            <a:r>
              <a:rPr lang="en-US" dirty="0"/>
              <a:t>strongholds, arguments; often those created by faulty logic or incorrect facts</a:t>
            </a:r>
          </a:p>
          <a:p>
            <a:pPr>
              <a:lnSpc>
                <a:spcPct val="90000"/>
              </a:lnSpc>
              <a:spcBef>
                <a:spcPts val="0"/>
              </a:spcBef>
              <a:spcAft>
                <a:spcPts val="400"/>
              </a:spcAft>
            </a:pPr>
            <a:r>
              <a:rPr lang="en-US" dirty="0"/>
              <a:t>Speculations: </a:t>
            </a:r>
            <a:r>
              <a:rPr lang="en-US" i="1" dirty="0" err="1"/>
              <a:t>logismos</a:t>
            </a:r>
            <a:r>
              <a:rPr lang="en-US" i="1" dirty="0"/>
              <a:t>: </a:t>
            </a:r>
            <a:r>
              <a:rPr lang="en-US" dirty="0"/>
              <a:t>things that people imagine or believe that are not true</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ircui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TM04033919[[fn=Circuit]]</Template>
  <TotalTime>10442</TotalTime>
  <Words>1808</Words>
  <Application>Microsoft Office PowerPoint</Application>
  <PresentationFormat>Letter Paper (8.5x11 in)</PresentationFormat>
  <Paragraphs>80</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Tahoma</vt:lpstr>
      <vt:lpstr>Tempus Sans ITC</vt:lpstr>
      <vt:lpstr>Tw Cen MT</vt:lpstr>
      <vt:lpstr>Circuit</vt:lpstr>
      <vt:lpstr>A question of character Lesson 8</vt:lpstr>
      <vt:lpstr> WORD FOR THE JOURNEY</vt:lpstr>
      <vt:lpstr>MIND RENEWAL</vt:lpstr>
      <vt:lpstr>WHAT IS INVOLVED</vt:lpstr>
      <vt:lpstr>TEMPLE FLOOR PLAN</vt:lpstr>
      <vt:lpstr>NICANOR (BEAUTIFUL) GATE</vt:lpstr>
      <vt:lpstr>RENEWAL IN ACTION</vt:lpstr>
      <vt:lpstr>PRAYER ASSUMES GOD’S CONTROL</vt:lpstr>
      <vt:lpstr>A GOOD SCREEN SAVER!</vt:lpstr>
      <vt:lpstr>OUTWARD APPEARANCES</vt:lpstr>
      <vt:lpstr>HERE I AM; SEND ME</vt:lpstr>
      <vt:lpstr>NEHEMIAH’S POSITION</vt:lpstr>
      <vt:lpstr>NEHEMIAH’S SUCCESS</vt:lpstr>
      <vt:lpstr>UNDERSTANDING REALITY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Gower</cp:lastModifiedBy>
  <cp:revision>33</cp:revision>
  <cp:lastPrinted>2021-03-02T15:59:16Z</cp:lastPrinted>
  <dcterms:created xsi:type="dcterms:W3CDTF">2016-12-20T15:22:00Z</dcterms:created>
  <dcterms:modified xsi:type="dcterms:W3CDTF">2021-03-04T17:29:56Z</dcterms:modified>
</cp:coreProperties>
</file>