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autoCompressPictures="0">
  <p:sldMasterIdLst>
    <p:sldMasterId id="2147483741" r:id="rId1"/>
  </p:sldMasterIdLst>
  <p:notesMasterIdLst>
    <p:notesMasterId r:id="rId14"/>
  </p:notesMasterIdLst>
  <p:handoutMasterIdLst>
    <p:handoutMasterId r:id="rId15"/>
  </p:handoutMasterIdLst>
  <p:sldIdLst>
    <p:sldId id="256" r:id="rId2"/>
    <p:sldId id="260" r:id="rId3"/>
    <p:sldId id="261" r:id="rId4"/>
    <p:sldId id="278" r:id="rId5"/>
    <p:sldId id="279" r:id="rId6"/>
    <p:sldId id="262" r:id="rId7"/>
    <p:sldId id="275" r:id="rId8"/>
    <p:sldId id="276" r:id="rId9"/>
    <p:sldId id="277" r:id="rId10"/>
    <p:sldId id="263" r:id="rId11"/>
    <p:sldId id="274" r:id="rId12"/>
    <p:sldId id="265" r:id="rId13"/>
  </p:sldIdLst>
  <p:sldSz cx="9144000" cy="6858000" type="letter"/>
  <p:notesSz cx="7102475" cy="93884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123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55" d="100"/>
          <a:sy n="55" d="100"/>
        </p:scale>
        <p:origin x="1296" y="43"/>
      </p:cViewPr>
      <p:guideLst>
        <p:guide orient="horz" pos="2160"/>
        <p:guide pos="2880"/>
      </p:guideLst>
    </p:cSldViewPr>
  </p:slid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077103" cy="469011"/>
          </a:xfrm>
          <a:prstGeom prst="rect">
            <a:avLst/>
          </a:prstGeom>
        </p:spPr>
        <p:txBody>
          <a:bodyPr vert="horz" lIns="93576" tIns="46787" rIns="93576" bIns="46787" rtlCol="0"/>
          <a:lstStyle>
            <a:lvl1pPr algn="l">
              <a:defRPr sz="1200"/>
            </a:lvl1pPr>
          </a:lstStyle>
          <a:p>
            <a:endParaRPr lang="en-US" dirty="0"/>
          </a:p>
        </p:txBody>
      </p:sp>
      <p:sp>
        <p:nvSpPr>
          <p:cNvPr id="3" name="Date Placeholder 2"/>
          <p:cNvSpPr>
            <a:spLocks noGrp="1"/>
          </p:cNvSpPr>
          <p:nvPr>
            <p:ph type="dt" sz="quarter" idx="1"/>
          </p:nvPr>
        </p:nvSpPr>
        <p:spPr>
          <a:xfrm>
            <a:off x="4023783" y="1"/>
            <a:ext cx="3077103" cy="469011"/>
          </a:xfrm>
          <a:prstGeom prst="rect">
            <a:avLst/>
          </a:prstGeom>
        </p:spPr>
        <p:txBody>
          <a:bodyPr vert="horz" lIns="93576" tIns="46787" rIns="93576" bIns="46787" rtlCol="0"/>
          <a:lstStyle>
            <a:lvl1pPr algn="r">
              <a:defRPr sz="1200"/>
            </a:lvl1pPr>
          </a:lstStyle>
          <a:p>
            <a:fld id="{16D81201-0A12-4068-8D9E-3DAE313D4218}" type="datetimeFigureOut">
              <a:rPr lang="en-US" smtClean="0"/>
              <a:pPr/>
              <a:t>2/17/2021</a:t>
            </a:fld>
            <a:endParaRPr lang="en-US" dirty="0"/>
          </a:p>
        </p:txBody>
      </p:sp>
      <p:sp>
        <p:nvSpPr>
          <p:cNvPr id="4" name="Footer Placeholder 3"/>
          <p:cNvSpPr>
            <a:spLocks noGrp="1"/>
          </p:cNvSpPr>
          <p:nvPr>
            <p:ph type="ftr" sz="quarter" idx="2"/>
          </p:nvPr>
        </p:nvSpPr>
        <p:spPr>
          <a:xfrm>
            <a:off x="1" y="8917812"/>
            <a:ext cx="3077103" cy="469011"/>
          </a:xfrm>
          <a:prstGeom prst="rect">
            <a:avLst/>
          </a:prstGeom>
        </p:spPr>
        <p:txBody>
          <a:bodyPr vert="horz" lIns="93576" tIns="46787" rIns="93576" bIns="46787" rtlCol="0" anchor="b"/>
          <a:lstStyle>
            <a:lvl1pPr algn="l">
              <a:defRPr sz="1200"/>
            </a:lvl1pPr>
          </a:lstStyle>
          <a:p>
            <a:endParaRPr lang="en-US" dirty="0"/>
          </a:p>
        </p:txBody>
      </p:sp>
      <p:sp>
        <p:nvSpPr>
          <p:cNvPr id="5" name="Slide Number Placeholder 4"/>
          <p:cNvSpPr>
            <a:spLocks noGrp="1"/>
          </p:cNvSpPr>
          <p:nvPr>
            <p:ph type="sldNum" sz="quarter" idx="3"/>
          </p:nvPr>
        </p:nvSpPr>
        <p:spPr>
          <a:xfrm>
            <a:off x="4023783" y="8917812"/>
            <a:ext cx="3077103" cy="469011"/>
          </a:xfrm>
          <a:prstGeom prst="rect">
            <a:avLst/>
          </a:prstGeom>
        </p:spPr>
        <p:txBody>
          <a:bodyPr vert="horz" lIns="93576" tIns="46787" rIns="93576" bIns="46787" rtlCol="0" anchor="b"/>
          <a:lstStyle>
            <a:lvl1pPr algn="r">
              <a:defRPr sz="1200"/>
            </a:lvl1pPr>
          </a:lstStyle>
          <a:p>
            <a:fld id="{C8D7BC5C-8615-4922-A495-1583658F99BB}" type="slidenum">
              <a:rPr lang="en-US" smtClean="0"/>
              <a:pPr/>
              <a:t>‹#›</a:t>
            </a:fld>
            <a:endParaRPr lang="en-US" dirty="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103" cy="469011"/>
          </a:xfrm>
          <a:prstGeom prst="rect">
            <a:avLst/>
          </a:prstGeom>
        </p:spPr>
        <p:txBody>
          <a:bodyPr vert="horz" lIns="93589" tIns="46794" rIns="93589" bIns="46794" rtlCol="0"/>
          <a:lstStyle>
            <a:lvl1pPr algn="l">
              <a:defRPr sz="1200"/>
            </a:lvl1pPr>
          </a:lstStyle>
          <a:p>
            <a:endParaRPr lang="en-US"/>
          </a:p>
        </p:txBody>
      </p:sp>
      <p:sp>
        <p:nvSpPr>
          <p:cNvPr id="3" name="Date Placeholder 2"/>
          <p:cNvSpPr>
            <a:spLocks noGrp="1"/>
          </p:cNvSpPr>
          <p:nvPr>
            <p:ph type="dt" idx="1"/>
          </p:nvPr>
        </p:nvSpPr>
        <p:spPr>
          <a:xfrm>
            <a:off x="4023782" y="0"/>
            <a:ext cx="3077103" cy="469011"/>
          </a:xfrm>
          <a:prstGeom prst="rect">
            <a:avLst/>
          </a:prstGeom>
        </p:spPr>
        <p:txBody>
          <a:bodyPr vert="horz" lIns="93589" tIns="46794" rIns="93589" bIns="46794" rtlCol="0"/>
          <a:lstStyle>
            <a:lvl1pPr algn="r">
              <a:defRPr sz="1200"/>
            </a:lvl1pPr>
          </a:lstStyle>
          <a:p>
            <a:fld id="{93835D62-8840-4A00-83B8-5F81899280C3}" type="datetimeFigureOut">
              <a:rPr lang="en-US" smtClean="0"/>
              <a:pPr/>
              <a:t>2/17/2021</a:t>
            </a:fld>
            <a:endParaRPr lang="en-US"/>
          </a:p>
        </p:txBody>
      </p:sp>
      <p:sp>
        <p:nvSpPr>
          <p:cNvPr id="4" name="Slide Image Placeholder 3"/>
          <p:cNvSpPr>
            <a:spLocks noGrp="1" noRot="1" noChangeAspect="1"/>
          </p:cNvSpPr>
          <p:nvPr>
            <p:ph type="sldImg" idx="2"/>
          </p:nvPr>
        </p:nvSpPr>
        <p:spPr>
          <a:xfrm>
            <a:off x="1204913" y="703263"/>
            <a:ext cx="4692650" cy="3521075"/>
          </a:xfrm>
          <a:prstGeom prst="rect">
            <a:avLst/>
          </a:prstGeom>
          <a:noFill/>
          <a:ln w="12700">
            <a:solidFill>
              <a:prstClr val="black"/>
            </a:solidFill>
          </a:ln>
        </p:spPr>
        <p:txBody>
          <a:bodyPr vert="horz" lIns="93589" tIns="46794" rIns="93589" bIns="46794" rtlCol="0" anchor="ctr"/>
          <a:lstStyle/>
          <a:p>
            <a:endParaRPr lang="en-US"/>
          </a:p>
        </p:txBody>
      </p:sp>
      <p:sp>
        <p:nvSpPr>
          <p:cNvPr id="5" name="Notes Placeholder 4"/>
          <p:cNvSpPr>
            <a:spLocks noGrp="1"/>
          </p:cNvSpPr>
          <p:nvPr>
            <p:ph type="body" sz="quarter" idx="3"/>
          </p:nvPr>
        </p:nvSpPr>
        <p:spPr>
          <a:xfrm>
            <a:off x="709611" y="4458906"/>
            <a:ext cx="5683253" cy="4226053"/>
          </a:xfrm>
          <a:prstGeom prst="rect">
            <a:avLst/>
          </a:prstGeom>
        </p:spPr>
        <p:txBody>
          <a:bodyPr vert="horz" lIns="93589" tIns="46794" rIns="93589" bIns="46794"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917812"/>
            <a:ext cx="3077103" cy="469011"/>
          </a:xfrm>
          <a:prstGeom prst="rect">
            <a:avLst/>
          </a:prstGeom>
        </p:spPr>
        <p:txBody>
          <a:bodyPr vert="horz" lIns="93589" tIns="46794" rIns="93589" bIns="46794" rtlCol="0" anchor="b"/>
          <a:lstStyle>
            <a:lvl1pPr algn="l">
              <a:defRPr sz="1200"/>
            </a:lvl1pPr>
          </a:lstStyle>
          <a:p>
            <a:endParaRPr lang="en-US"/>
          </a:p>
        </p:txBody>
      </p:sp>
      <p:sp>
        <p:nvSpPr>
          <p:cNvPr id="7" name="Slide Number Placeholder 6"/>
          <p:cNvSpPr>
            <a:spLocks noGrp="1"/>
          </p:cNvSpPr>
          <p:nvPr>
            <p:ph type="sldNum" sz="quarter" idx="5"/>
          </p:nvPr>
        </p:nvSpPr>
        <p:spPr>
          <a:xfrm>
            <a:off x="4023782" y="8917812"/>
            <a:ext cx="3077103" cy="469011"/>
          </a:xfrm>
          <a:prstGeom prst="rect">
            <a:avLst/>
          </a:prstGeom>
        </p:spPr>
        <p:txBody>
          <a:bodyPr vert="horz" lIns="93589" tIns="46794" rIns="93589" bIns="46794" rtlCol="0" anchor="b"/>
          <a:lstStyle>
            <a:lvl1pPr algn="r">
              <a:defRPr sz="1200"/>
            </a:lvl1pPr>
          </a:lstStyle>
          <a:p>
            <a:fld id="{22EF2E30-5383-45E1-A8C8-C92A21D3B558}"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62" name="Picture 2" descr="\\DROBO-FS\QuickDrops\JB\PPTX NG\Droplets\LightingOverlay.png"/>
          <p:cNvPicPr>
            <a:picLocks noChangeAspect="1" noChangeArrowheads="1"/>
          </p:cNvPicPr>
          <p:nvPr/>
        </p:nvPicPr>
        <p:blipFill>
          <a:blip r:embed="rId2">
            <a:alphaModFix amt="30000"/>
            <a:duotone>
              <a:schemeClr val="bg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 y="-1"/>
            <a:ext cx="9144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66" name="Group 65"/>
          <p:cNvGrpSpPr/>
          <p:nvPr/>
        </p:nvGrpSpPr>
        <p:grpSpPr>
          <a:xfrm>
            <a:off x="0" y="1"/>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67" name="Rectangle 5"/>
            <p:cNvSpPr>
              <a:spLocks noChangeArrowheads="1"/>
            </p:cNvSpPr>
            <p:nvPr/>
          </p:nvSpPr>
          <p:spPr bwMode="auto">
            <a:xfrm>
              <a:off x="1209675"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68"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9"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70" name="Rectangle 8"/>
            <p:cNvSpPr>
              <a:spLocks noChangeArrowheads="1"/>
            </p:cNvSpPr>
            <p:nvPr/>
          </p:nvSpPr>
          <p:spPr bwMode="auto">
            <a:xfrm>
              <a:off x="414338" y="9525"/>
              <a:ext cx="28575" cy="44815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71"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72"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73"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74"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75"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76"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77"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78"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79"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80"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81"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82"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83"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84"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85"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86"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87"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88"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89"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90"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91"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92"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93"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94"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95"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96"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97"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98"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99"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00"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01"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02"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03"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04"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05"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06"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07"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08"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09"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10"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11"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12"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13"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14"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15"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16"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17"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18"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19"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20"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ctrTitle"/>
          </p:nvPr>
        </p:nvSpPr>
        <p:spPr>
          <a:xfrm>
            <a:off x="1900240" y="1122364"/>
            <a:ext cx="6593681" cy="2387600"/>
          </a:xfrm>
        </p:spPr>
        <p:txBody>
          <a:bodyPr anchor="b">
            <a:normAutofit/>
          </a:bodyPr>
          <a:lstStyle>
            <a:lvl1pPr algn="l">
              <a:defRPr sz="3600"/>
            </a:lvl1pPr>
          </a:lstStyle>
          <a:p>
            <a:r>
              <a:rPr lang="en-US"/>
              <a:t>Click to edit Master title style</a:t>
            </a:r>
            <a:endParaRPr lang="en-US" dirty="0"/>
          </a:p>
        </p:txBody>
      </p:sp>
      <p:sp>
        <p:nvSpPr>
          <p:cNvPr id="3" name="Subtitle 2"/>
          <p:cNvSpPr>
            <a:spLocks noGrp="1"/>
          </p:cNvSpPr>
          <p:nvPr>
            <p:ph type="subTitle" idx="1"/>
          </p:nvPr>
        </p:nvSpPr>
        <p:spPr>
          <a:xfrm>
            <a:off x="1900240" y="3602038"/>
            <a:ext cx="6593681" cy="1655762"/>
          </a:xfrm>
        </p:spPr>
        <p:txBody>
          <a:bodyPr>
            <a:normAutofit/>
          </a:bodyPr>
          <a:lstStyle>
            <a:lvl1pPr marL="0" indent="0" algn="l">
              <a:buNone/>
              <a:defRPr sz="1500" cap="all" baseline="0">
                <a:solidFill>
                  <a:schemeClr val="tx2"/>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a:xfrm>
            <a:off x="5801052" y="5410203"/>
            <a:ext cx="2057400" cy="365125"/>
          </a:xfrm>
        </p:spPr>
        <p:txBody>
          <a:bodyPr/>
          <a:lstStyle/>
          <a:p>
            <a:r>
              <a:rPr lang="en-US"/>
              <a:t>2/26/2017</a:t>
            </a:r>
            <a:endParaRPr lang="en-US" dirty="0"/>
          </a:p>
        </p:txBody>
      </p:sp>
      <p:sp>
        <p:nvSpPr>
          <p:cNvPr id="5" name="Footer Placeholder 4"/>
          <p:cNvSpPr>
            <a:spLocks noGrp="1"/>
          </p:cNvSpPr>
          <p:nvPr>
            <p:ph type="ftr" sz="quarter" idx="11"/>
          </p:nvPr>
        </p:nvSpPr>
        <p:spPr>
          <a:xfrm>
            <a:off x="1900238" y="5410203"/>
            <a:ext cx="3843665" cy="365125"/>
          </a:xfrm>
        </p:spPr>
        <p:txBody>
          <a:bodyPr/>
          <a:lstStyle/>
          <a:p>
            <a:endParaRPr lang="en-US" dirty="0"/>
          </a:p>
        </p:txBody>
      </p:sp>
      <p:sp>
        <p:nvSpPr>
          <p:cNvPr id="6" name="Slide Number Placeholder 5"/>
          <p:cNvSpPr>
            <a:spLocks noGrp="1"/>
          </p:cNvSpPr>
          <p:nvPr>
            <p:ph type="sldNum" sz="quarter" idx="12"/>
          </p:nvPr>
        </p:nvSpPr>
        <p:spPr>
          <a:xfrm>
            <a:off x="7915604" y="5410201"/>
            <a:ext cx="578317" cy="365125"/>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8276531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56057" y="4304666"/>
            <a:ext cx="7434267" cy="819355"/>
          </a:xfrm>
        </p:spPr>
        <p:txBody>
          <a:bodyPr anchor="b">
            <a:normAutofit/>
          </a:bodyPr>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56057" y="606426"/>
            <a:ext cx="7434267" cy="3299778"/>
          </a:xfrm>
          <a:prstGeom prst="round2DiagRect">
            <a:avLst>
              <a:gd name="adj1" fmla="val 5101"/>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400"/>
            </a:lvl1pPr>
          </a:lstStyle>
          <a:p>
            <a:pPr marL="0" lvl="0" indent="0">
              <a:buNone/>
            </a:pPr>
            <a:r>
              <a:rPr lang="en-US" dirty="0"/>
              <a:t>Click icon to add picture</a:t>
            </a:r>
          </a:p>
        </p:txBody>
      </p:sp>
      <p:sp>
        <p:nvSpPr>
          <p:cNvPr id="4" name="Text Placeholder 3"/>
          <p:cNvSpPr>
            <a:spLocks noGrp="1"/>
          </p:cNvSpPr>
          <p:nvPr>
            <p:ph type="body" sz="half" idx="2"/>
          </p:nvPr>
        </p:nvSpPr>
        <p:spPr>
          <a:xfrm>
            <a:off x="856024" y="5124021"/>
            <a:ext cx="7433144" cy="682472"/>
          </a:xfrm>
        </p:spPr>
        <p:txBody>
          <a:bodyPr>
            <a:normAutofit/>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2/26/2017</a:t>
            </a:r>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4497967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856093" y="609600"/>
            <a:ext cx="7429467" cy="3429000"/>
          </a:xfrm>
        </p:spPr>
        <p:txBody>
          <a:bodyPr anchor="ctr">
            <a:normAutofit/>
          </a:bodyPr>
          <a:lstStyle>
            <a:lvl1pPr>
              <a:defRPr sz="2700"/>
            </a:lvl1pPr>
          </a:lstStyle>
          <a:p>
            <a:r>
              <a:rPr lang="en-US"/>
              <a:t>Click to edit Master title style</a:t>
            </a:r>
            <a:endParaRPr lang="en-US" dirty="0"/>
          </a:p>
        </p:txBody>
      </p:sp>
      <p:sp>
        <p:nvSpPr>
          <p:cNvPr id="4" name="Text Placeholder 3"/>
          <p:cNvSpPr>
            <a:spLocks noGrp="1"/>
          </p:cNvSpPr>
          <p:nvPr>
            <p:ph type="body" sz="half" idx="2"/>
          </p:nvPr>
        </p:nvSpPr>
        <p:spPr>
          <a:xfrm>
            <a:off x="856059" y="4419601"/>
            <a:ext cx="7428344" cy="1371599"/>
          </a:xfrm>
        </p:spPr>
        <p:txBody>
          <a:bodyPr anchor="ctr">
            <a:normAutofit/>
          </a:bodyPr>
          <a:lstStyle>
            <a:lvl1pPr marL="0" indent="0">
              <a:buNone/>
              <a:defRPr sz="135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2/26/2017</a:t>
            </a:r>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78376827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84659" y="609601"/>
            <a:ext cx="6977064" cy="2748429"/>
          </a:xfrm>
        </p:spPr>
        <p:txBody>
          <a:bodyPr anchor="ctr">
            <a:normAutofit/>
          </a:bodyPr>
          <a:lstStyle>
            <a:lvl1pPr>
              <a:defRPr sz="2700"/>
            </a:lvl1pPr>
          </a:lstStyle>
          <a:p>
            <a:r>
              <a:rPr lang="en-US"/>
              <a:t>Click to edit Master title style</a:t>
            </a:r>
            <a:endParaRPr lang="en-US" dirty="0"/>
          </a:p>
        </p:txBody>
      </p:sp>
      <p:sp>
        <p:nvSpPr>
          <p:cNvPr id="12" name="Text Placeholder 3"/>
          <p:cNvSpPr>
            <a:spLocks noGrp="1"/>
          </p:cNvSpPr>
          <p:nvPr>
            <p:ph type="body" sz="half" idx="13"/>
          </p:nvPr>
        </p:nvSpPr>
        <p:spPr>
          <a:xfrm>
            <a:off x="1290484" y="3365558"/>
            <a:ext cx="6564224" cy="548968"/>
          </a:xfrm>
        </p:spPr>
        <p:txBody>
          <a:bodyPr anchor="t">
            <a:normAutofit/>
          </a:bodyPr>
          <a:lstStyle>
            <a:lvl1pPr marL="0" indent="0">
              <a:buNone/>
              <a:defRPr sz="105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4" name="Text Placeholder 3"/>
          <p:cNvSpPr>
            <a:spLocks noGrp="1"/>
          </p:cNvSpPr>
          <p:nvPr>
            <p:ph type="body" sz="half" idx="2"/>
          </p:nvPr>
        </p:nvSpPr>
        <p:spPr>
          <a:xfrm>
            <a:off x="856058" y="4309920"/>
            <a:ext cx="7429503" cy="1489496"/>
          </a:xfrm>
        </p:spPr>
        <p:txBody>
          <a:bodyPr anchor="ctr">
            <a:normAutofit/>
          </a:bodyPr>
          <a:lstStyle>
            <a:lvl1pPr marL="0" indent="0">
              <a:buNone/>
              <a:defRPr sz="135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2/26/2017</a:t>
            </a:r>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
        <p:nvSpPr>
          <p:cNvPr id="52" name="TextBox 51"/>
          <p:cNvSpPr txBox="1"/>
          <p:nvPr/>
        </p:nvSpPr>
        <p:spPr>
          <a:xfrm>
            <a:off x="696579" y="718458"/>
            <a:ext cx="457200" cy="584776"/>
          </a:xfrm>
          <a:prstGeom prst="rect">
            <a:avLst/>
          </a:prstGeom>
        </p:spPr>
        <p:txBody>
          <a:bodyPr vert="horz" lIns="68580" tIns="34290" rIns="68580" bIns="3429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6000" dirty="0">
                <a:solidFill>
                  <a:schemeClr val="tx1"/>
                </a:solidFill>
                <a:effectLst/>
              </a:rPr>
              <a:t>“</a:t>
            </a:r>
          </a:p>
        </p:txBody>
      </p:sp>
      <p:sp>
        <p:nvSpPr>
          <p:cNvPr id="53" name="TextBox 52"/>
          <p:cNvSpPr txBox="1"/>
          <p:nvPr/>
        </p:nvSpPr>
        <p:spPr>
          <a:xfrm>
            <a:off x="7817473" y="2764973"/>
            <a:ext cx="457200" cy="584776"/>
          </a:xfrm>
          <a:prstGeom prst="rect">
            <a:avLst/>
          </a:prstGeom>
        </p:spPr>
        <p:txBody>
          <a:bodyPr vert="horz" lIns="68580" tIns="34290" rIns="68580" bIns="3429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6000" dirty="0">
                <a:solidFill>
                  <a:schemeClr val="tx1"/>
                </a:solidFill>
                <a:effectLst/>
              </a:rPr>
              <a:t>”</a:t>
            </a:r>
          </a:p>
        </p:txBody>
      </p:sp>
    </p:spTree>
    <p:extLst>
      <p:ext uri="{BB962C8B-B14F-4D97-AF65-F5344CB8AC3E}">
        <p14:creationId xmlns:p14="http://schemas.microsoft.com/office/powerpoint/2010/main" val="52137713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856059" y="2134043"/>
            <a:ext cx="7429501" cy="2511835"/>
          </a:xfrm>
        </p:spPr>
        <p:txBody>
          <a:bodyPr anchor="b">
            <a:normAutofit/>
          </a:bodyPr>
          <a:lstStyle>
            <a:lvl1pPr>
              <a:defRPr sz="2700"/>
            </a:lvl1pPr>
          </a:lstStyle>
          <a:p>
            <a:r>
              <a:rPr lang="en-US"/>
              <a:t>Click to edit Master title style</a:t>
            </a:r>
            <a:endParaRPr lang="en-US" dirty="0"/>
          </a:p>
        </p:txBody>
      </p:sp>
      <p:sp>
        <p:nvSpPr>
          <p:cNvPr id="4" name="Text Placeholder 3"/>
          <p:cNvSpPr>
            <a:spLocks noGrp="1"/>
          </p:cNvSpPr>
          <p:nvPr>
            <p:ph type="body" sz="half" idx="2"/>
          </p:nvPr>
        </p:nvSpPr>
        <p:spPr>
          <a:xfrm>
            <a:off x="856024" y="4657656"/>
            <a:ext cx="7428379" cy="1140644"/>
          </a:xfrm>
        </p:spPr>
        <p:txBody>
          <a:bodyPr anchor="t">
            <a:normAutofit/>
          </a:bodyPr>
          <a:lstStyle>
            <a:lvl1pPr marL="0" indent="0">
              <a:buNone/>
              <a:defRPr sz="135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2/26/2017</a:t>
            </a:r>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23445691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856061" y="609600"/>
            <a:ext cx="7429499" cy="1905000"/>
          </a:xfrm>
        </p:spPr>
        <p:txBody>
          <a:bodyPr/>
          <a:lstStyle/>
          <a:p>
            <a:r>
              <a:rPr lang="en-US"/>
              <a:t>Click to edit Master title style</a:t>
            </a:r>
            <a:endParaRPr lang="en-US" dirty="0"/>
          </a:p>
        </p:txBody>
      </p:sp>
      <p:sp>
        <p:nvSpPr>
          <p:cNvPr id="7" name="Text Placeholder 2"/>
          <p:cNvSpPr>
            <a:spLocks noGrp="1"/>
          </p:cNvSpPr>
          <p:nvPr>
            <p:ph type="body" idx="1"/>
          </p:nvPr>
        </p:nvSpPr>
        <p:spPr>
          <a:xfrm>
            <a:off x="856057" y="2674463"/>
            <a:ext cx="2397675" cy="685800"/>
          </a:xfrm>
        </p:spPr>
        <p:txBody>
          <a:bodyPr anchor="b">
            <a:noAutofit/>
          </a:bodyPr>
          <a:lstStyle>
            <a:lvl1pPr marL="0" indent="0">
              <a:lnSpc>
                <a:spcPct val="90000"/>
              </a:lnSpc>
              <a:buNone/>
              <a:defRPr sz="1500" b="0" cap="all" baseline="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8" name="Text Placeholder 3"/>
          <p:cNvSpPr>
            <a:spLocks noGrp="1"/>
          </p:cNvSpPr>
          <p:nvPr>
            <p:ph type="body" sz="half" idx="15"/>
          </p:nvPr>
        </p:nvSpPr>
        <p:spPr>
          <a:xfrm>
            <a:off x="856059" y="3360263"/>
            <a:ext cx="2396432" cy="2430936"/>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9" name="Text Placeholder 4"/>
          <p:cNvSpPr>
            <a:spLocks noGrp="1"/>
          </p:cNvSpPr>
          <p:nvPr>
            <p:ph type="body" sz="quarter" idx="3"/>
          </p:nvPr>
        </p:nvSpPr>
        <p:spPr>
          <a:xfrm>
            <a:off x="3386077" y="2677635"/>
            <a:ext cx="2388289" cy="685800"/>
          </a:xfrm>
        </p:spPr>
        <p:txBody>
          <a:bodyPr anchor="b">
            <a:noAutofit/>
          </a:bodyPr>
          <a:lstStyle>
            <a:lvl1pPr marL="0" indent="0">
              <a:lnSpc>
                <a:spcPct val="90000"/>
              </a:lnSpc>
              <a:buNone/>
              <a:defRPr sz="1500" b="0" cap="all" baseline="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10" name="Text Placeholder 3"/>
          <p:cNvSpPr>
            <a:spLocks noGrp="1"/>
          </p:cNvSpPr>
          <p:nvPr>
            <p:ph type="body" sz="half" idx="16"/>
          </p:nvPr>
        </p:nvSpPr>
        <p:spPr>
          <a:xfrm>
            <a:off x="3386075" y="3363435"/>
            <a:ext cx="2388959" cy="2430936"/>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11" name="Text Placeholder 4"/>
          <p:cNvSpPr>
            <a:spLocks noGrp="1"/>
          </p:cNvSpPr>
          <p:nvPr>
            <p:ph type="body" sz="quarter" idx="13"/>
          </p:nvPr>
        </p:nvSpPr>
        <p:spPr>
          <a:xfrm>
            <a:off x="5889332" y="2674463"/>
            <a:ext cx="2396227" cy="685800"/>
          </a:xfrm>
        </p:spPr>
        <p:txBody>
          <a:bodyPr anchor="b">
            <a:noAutofit/>
          </a:bodyPr>
          <a:lstStyle>
            <a:lvl1pPr marL="0" indent="0">
              <a:lnSpc>
                <a:spcPct val="90000"/>
              </a:lnSpc>
              <a:buNone/>
              <a:defRPr sz="1500" b="0" cap="all" baseline="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12" name="Text Placeholder 3"/>
          <p:cNvSpPr>
            <a:spLocks noGrp="1"/>
          </p:cNvSpPr>
          <p:nvPr>
            <p:ph type="body" sz="half" idx="17"/>
          </p:nvPr>
        </p:nvSpPr>
        <p:spPr>
          <a:xfrm>
            <a:off x="5889332" y="3360263"/>
            <a:ext cx="2396227" cy="2430936"/>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3" name="Date Placeholder 2"/>
          <p:cNvSpPr>
            <a:spLocks noGrp="1"/>
          </p:cNvSpPr>
          <p:nvPr>
            <p:ph type="dt" sz="half" idx="10"/>
          </p:nvPr>
        </p:nvSpPr>
        <p:spPr/>
        <p:txBody>
          <a:bodyPr/>
          <a:lstStyle/>
          <a:p>
            <a:r>
              <a:rPr lang="en-US"/>
              <a:t>2/26/2017</a:t>
            </a:r>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405420141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856060" y="609600"/>
            <a:ext cx="7429499" cy="19050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856061" y="4404597"/>
            <a:ext cx="2396431" cy="576262"/>
          </a:xfrm>
        </p:spPr>
        <p:txBody>
          <a:bodyPr anchor="b">
            <a:noAutofit/>
          </a:bodyPr>
          <a:lstStyle>
            <a:lvl1pPr marL="0" indent="0">
              <a:lnSpc>
                <a:spcPct val="90000"/>
              </a:lnSpc>
              <a:buNone/>
              <a:defRPr sz="1500" b="0" cap="all" baseline="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20" name="Picture Placeholder 2"/>
          <p:cNvSpPr>
            <a:spLocks noGrp="1" noChangeAspect="1"/>
          </p:cNvSpPr>
          <p:nvPr>
            <p:ph type="pic" idx="15"/>
          </p:nvPr>
        </p:nvSpPr>
        <p:spPr>
          <a:xfrm>
            <a:off x="856061" y="2666998"/>
            <a:ext cx="2396431"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1350" dirty="0"/>
            </a:lvl1pPr>
          </a:lstStyle>
          <a:p>
            <a:pPr marL="0" lvl="0" indent="0">
              <a:buNone/>
            </a:pPr>
            <a:r>
              <a:rPr lang="en-US" dirty="0"/>
              <a:t>Click icon to add picture</a:t>
            </a:r>
          </a:p>
        </p:txBody>
      </p:sp>
      <p:sp>
        <p:nvSpPr>
          <p:cNvPr id="21" name="Text Placeholder 3"/>
          <p:cNvSpPr>
            <a:spLocks noGrp="1"/>
          </p:cNvSpPr>
          <p:nvPr>
            <p:ph type="body" sz="half" idx="18"/>
          </p:nvPr>
        </p:nvSpPr>
        <p:spPr>
          <a:xfrm>
            <a:off x="856061" y="4980860"/>
            <a:ext cx="2396431" cy="817843"/>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22" name="Text Placeholder 4"/>
          <p:cNvSpPr>
            <a:spLocks noGrp="1"/>
          </p:cNvSpPr>
          <p:nvPr>
            <p:ph type="body" sz="quarter" idx="3"/>
          </p:nvPr>
        </p:nvSpPr>
        <p:spPr>
          <a:xfrm>
            <a:off x="3366791" y="4404597"/>
            <a:ext cx="2400300" cy="576262"/>
          </a:xfrm>
        </p:spPr>
        <p:txBody>
          <a:bodyPr anchor="b">
            <a:noAutofit/>
          </a:bodyPr>
          <a:lstStyle>
            <a:lvl1pPr marL="0" indent="0">
              <a:lnSpc>
                <a:spcPct val="90000"/>
              </a:lnSpc>
              <a:buNone/>
              <a:defRPr sz="1500" b="0" cap="all" baseline="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23" name="Picture Placeholder 2"/>
          <p:cNvSpPr>
            <a:spLocks noGrp="1" noChangeAspect="1"/>
          </p:cNvSpPr>
          <p:nvPr>
            <p:ph type="pic" idx="21"/>
          </p:nvPr>
        </p:nvSpPr>
        <p:spPr>
          <a:xfrm>
            <a:off x="3366791" y="2666998"/>
            <a:ext cx="2399205"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1350" dirty="0"/>
            </a:lvl1pPr>
          </a:lstStyle>
          <a:p>
            <a:pPr marL="0" lvl="0" indent="0">
              <a:buNone/>
            </a:pPr>
            <a:r>
              <a:rPr lang="en-US" dirty="0"/>
              <a:t>Click icon to add picture</a:t>
            </a:r>
          </a:p>
        </p:txBody>
      </p:sp>
      <p:sp>
        <p:nvSpPr>
          <p:cNvPr id="24" name="Text Placeholder 3"/>
          <p:cNvSpPr>
            <a:spLocks noGrp="1"/>
          </p:cNvSpPr>
          <p:nvPr>
            <p:ph type="body" sz="half" idx="19"/>
          </p:nvPr>
        </p:nvSpPr>
        <p:spPr>
          <a:xfrm>
            <a:off x="3365695" y="4980857"/>
            <a:ext cx="2400300" cy="810342"/>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25" name="Text Placeholder 4"/>
          <p:cNvSpPr>
            <a:spLocks noGrp="1"/>
          </p:cNvSpPr>
          <p:nvPr>
            <p:ph type="body" sz="quarter" idx="13"/>
          </p:nvPr>
        </p:nvSpPr>
        <p:spPr>
          <a:xfrm>
            <a:off x="5889427" y="4404596"/>
            <a:ext cx="2393056" cy="576262"/>
          </a:xfrm>
        </p:spPr>
        <p:txBody>
          <a:bodyPr anchor="b">
            <a:noAutofit/>
          </a:bodyPr>
          <a:lstStyle>
            <a:lvl1pPr marL="0" indent="0">
              <a:lnSpc>
                <a:spcPct val="90000"/>
              </a:lnSpc>
              <a:buNone/>
              <a:defRPr sz="1500" b="0" cap="all" baseline="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26" name="Picture Placeholder 2"/>
          <p:cNvSpPr>
            <a:spLocks noGrp="1" noChangeAspect="1"/>
          </p:cNvSpPr>
          <p:nvPr>
            <p:ph type="pic" idx="22"/>
          </p:nvPr>
        </p:nvSpPr>
        <p:spPr>
          <a:xfrm>
            <a:off x="5889333" y="2666998"/>
            <a:ext cx="2396227"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1350" dirty="0"/>
            </a:lvl1pPr>
          </a:lstStyle>
          <a:p>
            <a:pPr marL="0" lvl="0" indent="0">
              <a:buNone/>
            </a:pPr>
            <a:r>
              <a:rPr lang="en-US" dirty="0"/>
              <a:t>Click icon to add picture</a:t>
            </a:r>
          </a:p>
        </p:txBody>
      </p:sp>
      <p:sp>
        <p:nvSpPr>
          <p:cNvPr id="27" name="Text Placeholder 3"/>
          <p:cNvSpPr>
            <a:spLocks noGrp="1"/>
          </p:cNvSpPr>
          <p:nvPr>
            <p:ph type="body" sz="half" idx="20"/>
          </p:nvPr>
        </p:nvSpPr>
        <p:spPr>
          <a:xfrm>
            <a:off x="5889332" y="4980856"/>
            <a:ext cx="2396227" cy="810345"/>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3" name="Date Placeholder 2"/>
          <p:cNvSpPr>
            <a:spLocks noGrp="1"/>
          </p:cNvSpPr>
          <p:nvPr>
            <p:ph type="dt" sz="half" idx="10"/>
          </p:nvPr>
        </p:nvSpPr>
        <p:spPr/>
        <p:txBody>
          <a:bodyPr/>
          <a:lstStyle/>
          <a:p>
            <a:r>
              <a:rPr lang="en-US"/>
              <a:t>2/26/2017</a:t>
            </a:r>
            <a:endParaRPr lang="en-US" dirty="0"/>
          </a:p>
        </p:txBody>
      </p:sp>
      <p:sp>
        <p:nvSpPr>
          <p:cNvPr id="4" name="Footer Placeholder 3"/>
          <p:cNvSpPr>
            <a:spLocks noGrp="1"/>
          </p:cNvSpPr>
          <p:nvPr>
            <p:ph type="ftr" sz="quarter" idx="11"/>
          </p:nvPr>
        </p:nvSpPr>
        <p:spPr/>
        <p:txBody>
          <a:bodyPr/>
          <a:lstStyle>
            <a:lvl1pPr>
              <a:defRPr cap="all" baseline="0"/>
            </a:lvl1p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4811795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US"/>
              <a:t>2/26/2017</a:t>
            </a:r>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401962034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2" y="609601"/>
            <a:ext cx="1503759"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56057" y="609601"/>
            <a:ext cx="5811443" cy="518160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US"/>
              <a:t>2/26/2017</a:t>
            </a:r>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4449366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7" name="Title 1"/>
          <p:cNvSpPr>
            <a:spLocks noGrp="1"/>
          </p:cNvSpPr>
          <p:nvPr>
            <p:ph type="title"/>
          </p:nvPr>
        </p:nvSpPr>
        <p:spPr>
          <a:xfrm>
            <a:off x="244699" y="154547"/>
            <a:ext cx="8706118" cy="1313646"/>
          </a:xfrm>
        </p:spPr>
        <p:txBody>
          <a:bodyPr>
            <a:normAutofit/>
          </a:bodyPr>
          <a:lstStyle>
            <a:lvl1pPr algn="ctr">
              <a:defRPr sz="4000">
                <a:solidFill>
                  <a:srgbClr val="002060"/>
                </a:solidFill>
                <a:latin typeface="Tahoma" pitchFamily="34" charset="0"/>
                <a:ea typeface="Tahoma" pitchFamily="34" charset="0"/>
                <a:cs typeface="Tahoma" pitchFamily="34" charset="0"/>
              </a:defRPr>
            </a:lvl1pPr>
          </a:lstStyle>
          <a:p>
            <a:r>
              <a:rPr lang="en-US" dirty="0"/>
              <a:t>Click to edit Master title style</a:t>
            </a:r>
          </a:p>
        </p:txBody>
      </p:sp>
      <p:sp>
        <p:nvSpPr>
          <p:cNvPr id="48" name="Content Placeholder 2"/>
          <p:cNvSpPr>
            <a:spLocks noGrp="1"/>
          </p:cNvSpPr>
          <p:nvPr>
            <p:ph idx="1"/>
          </p:nvPr>
        </p:nvSpPr>
        <p:spPr>
          <a:xfrm>
            <a:off x="0" y="1519706"/>
            <a:ext cx="9143999" cy="5338293"/>
          </a:xfrm>
        </p:spPr>
        <p:txBody>
          <a:bodyPr>
            <a:normAutofit/>
          </a:bodyPr>
          <a:lstStyle>
            <a:lvl1pPr>
              <a:defRPr sz="2600">
                <a:solidFill>
                  <a:srgbClr val="002060"/>
                </a:solidFill>
                <a:latin typeface="Tahoma" pitchFamily="34" charset="0"/>
                <a:ea typeface="Tahoma" pitchFamily="34" charset="0"/>
                <a:cs typeface="Tahoma" pitchFamily="34" charset="0"/>
              </a:defRPr>
            </a:lvl1pPr>
            <a:lvl2pPr>
              <a:defRPr>
                <a:latin typeface="Tahoma" pitchFamily="34" charset="0"/>
                <a:ea typeface="Tahoma" pitchFamily="34" charset="0"/>
                <a:cs typeface="Tahoma" pitchFamily="34" charset="0"/>
              </a:defRPr>
            </a:lvl2pPr>
            <a:lvl3pPr>
              <a:defRPr>
                <a:latin typeface="Tahoma" pitchFamily="34" charset="0"/>
                <a:ea typeface="Tahoma" pitchFamily="34" charset="0"/>
                <a:cs typeface="Tahoma" pitchFamily="34" charset="0"/>
              </a:defRPr>
            </a:lvl3pPr>
            <a:lvl4pPr>
              <a:defRPr>
                <a:latin typeface="Tahoma" pitchFamily="34" charset="0"/>
                <a:ea typeface="Tahoma" pitchFamily="34" charset="0"/>
                <a:cs typeface="Tahoma" pitchFamily="34" charset="0"/>
              </a:defRPr>
            </a:lvl4pPr>
            <a:lvl5pPr>
              <a:defRPr>
                <a:latin typeface="Tahoma" pitchFamily="34" charset="0"/>
                <a:ea typeface="Tahoma" pitchFamily="34" charset="0"/>
                <a:cs typeface="Tahoma" pitchFamily="34" charset="0"/>
              </a:defRPr>
            </a:lvl5pPr>
          </a:lstStyle>
          <a:p>
            <a:pPr lvl="0"/>
            <a:endParaRPr lang="en-US" dirty="0"/>
          </a:p>
        </p:txBody>
      </p:sp>
      <p:sp>
        <p:nvSpPr>
          <p:cNvPr id="49" name="Date Placeholder 3"/>
          <p:cNvSpPr>
            <a:spLocks noGrp="1"/>
          </p:cNvSpPr>
          <p:nvPr>
            <p:ph type="dt" sz="half" idx="10"/>
          </p:nvPr>
        </p:nvSpPr>
        <p:spPr>
          <a:xfrm>
            <a:off x="5592691" y="5883278"/>
            <a:ext cx="2057400" cy="365125"/>
          </a:xfrm>
        </p:spPr>
        <p:txBody>
          <a:bodyPr/>
          <a:lstStyle/>
          <a:p>
            <a:r>
              <a:rPr lang="en-US"/>
              <a:t>2/26/2017</a:t>
            </a:r>
            <a:endParaRPr lang="en-US" dirty="0"/>
          </a:p>
        </p:txBody>
      </p:sp>
      <p:sp>
        <p:nvSpPr>
          <p:cNvPr id="50" name="Footer Placeholder 4"/>
          <p:cNvSpPr>
            <a:spLocks noGrp="1"/>
          </p:cNvSpPr>
          <p:nvPr>
            <p:ph type="ftr" sz="quarter" idx="11"/>
          </p:nvPr>
        </p:nvSpPr>
        <p:spPr>
          <a:xfrm>
            <a:off x="856059" y="5883277"/>
            <a:ext cx="4679483" cy="365125"/>
          </a:xfrm>
        </p:spPr>
        <p:txBody>
          <a:bodyPr/>
          <a:lstStyle/>
          <a:p>
            <a:endParaRPr lang="en-US" dirty="0"/>
          </a:p>
        </p:txBody>
      </p:sp>
      <p:sp>
        <p:nvSpPr>
          <p:cNvPr id="51" name="Slide Number Placeholder 5"/>
          <p:cNvSpPr>
            <a:spLocks noGrp="1"/>
          </p:cNvSpPr>
          <p:nvPr>
            <p:ph type="sldNum" sz="quarter" idx="12"/>
          </p:nvPr>
        </p:nvSpPr>
        <p:spPr>
          <a:xfrm>
            <a:off x="7707242" y="5883276"/>
            <a:ext cx="578317" cy="365125"/>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9294831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56059" y="1419228"/>
            <a:ext cx="7429500" cy="2852737"/>
          </a:xfrm>
        </p:spPr>
        <p:txBody>
          <a:bodyPr anchor="b">
            <a:normAutofit/>
          </a:bodyPr>
          <a:lstStyle>
            <a:lvl1pPr>
              <a:defRPr sz="2700"/>
            </a:lvl1pPr>
          </a:lstStyle>
          <a:p>
            <a:r>
              <a:rPr lang="en-US"/>
              <a:t>Click to edit Master title style</a:t>
            </a:r>
            <a:endParaRPr lang="en-US" dirty="0"/>
          </a:p>
        </p:txBody>
      </p:sp>
      <p:sp>
        <p:nvSpPr>
          <p:cNvPr id="3" name="Text Placeholder 2"/>
          <p:cNvSpPr>
            <a:spLocks noGrp="1"/>
          </p:cNvSpPr>
          <p:nvPr>
            <p:ph type="body" idx="1"/>
          </p:nvPr>
        </p:nvSpPr>
        <p:spPr>
          <a:xfrm>
            <a:off x="856059" y="4424362"/>
            <a:ext cx="7429500" cy="1374776"/>
          </a:xfrm>
        </p:spPr>
        <p:txBody>
          <a:bodyPr>
            <a:normAutofit/>
          </a:bodyPr>
          <a:lstStyle>
            <a:lvl1pPr marL="0" indent="0">
              <a:buNone/>
              <a:defRPr sz="1350" cap="all" baseline="0">
                <a:solidFill>
                  <a:schemeClr val="tx1">
                    <a:tint val="75000"/>
                  </a:schemeClr>
                </a:solidFill>
              </a:defRPr>
            </a:lvl1pPr>
            <a:lvl2pPr marL="342900" indent="0">
              <a:buNone/>
              <a:defRPr sz="135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a:t>2/26/2017</a:t>
            </a:r>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8599953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56059" y="2249486"/>
            <a:ext cx="3658792"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1" y="2249486"/>
            <a:ext cx="3656408"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r>
              <a:rPr lang="en-US"/>
              <a:t>2/26/2017</a:t>
            </a:r>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994917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56059" y="619128"/>
            <a:ext cx="7429500" cy="1477961"/>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78903" y="2249487"/>
            <a:ext cx="3435949" cy="823912"/>
          </a:xfrm>
        </p:spPr>
        <p:txBody>
          <a:bodyPr anchor="b"/>
          <a:lstStyle>
            <a:lvl1pPr marL="0" indent="0">
              <a:lnSpc>
                <a:spcPct val="90000"/>
              </a:lnSpc>
              <a:buNone/>
              <a:defRPr sz="1800" b="0" cap="all" baseline="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856060" y="3073399"/>
            <a:ext cx="3658793" cy="27178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851992" y="2249486"/>
            <a:ext cx="3433565" cy="823912"/>
          </a:xfrm>
        </p:spPr>
        <p:txBody>
          <a:bodyPr anchor="b"/>
          <a:lstStyle>
            <a:lvl1pPr marL="0" indent="0">
              <a:lnSpc>
                <a:spcPct val="90000"/>
              </a:lnSpc>
              <a:buNone/>
              <a:defRPr sz="1800" b="0" cap="all" baseline="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29151" y="3073399"/>
            <a:ext cx="3656408" cy="27178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r>
              <a:rPr lang="en-US"/>
              <a:t>2/26/2017</a:t>
            </a:r>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5339926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r>
              <a:rPr lang="en-US"/>
              <a:t>2/26/2017</a:t>
            </a:r>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5489234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2/26/2017</a:t>
            </a:r>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7856997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0030" y="609601"/>
            <a:ext cx="2892028" cy="1639884"/>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3867151" y="592666"/>
            <a:ext cx="4418407" cy="5198534"/>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60030" y="2249486"/>
            <a:ext cx="2892028" cy="3541714"/>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2/26/2017</a:t>
            </a:r>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42537000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56061" y="609601"/>
            <a:ext cx="3753963" cy="1639886"/>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832867" y="609601"/>
            <a:ext cx="3452693" cy="5181602"/>
          </a:xfrm>
          <a:prstGeom prst="round2DiagRect">
            <a:avLst>
              <a:gd name="adj1" fmla="val 6074"/>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defRPr lang="en-US" sz="2400"/>
            </a:lvl1pPr>
          </a:lstStyle>
          <a:p>
            <a:pPr marL="0" lvl="0" indent="0">
              <a:buNone/>
            </a:pPr>
            <a:r>
              <a:rPr lang="en-US" dirty="0"/>
              <a:t>Click icon to add picture</a:t>
            </a:r>
          </a:p>
        </p:txBody>
      </p:sp>
      <p:sp>
        <p:nvSpPr>
          <p:cNvPr id="4" name="Text Placeholder 3"/>
          <p:cNvSpPr>
            <a:spLocks noGrp="1"/>
          </p:cNvSpPr>
          <p:nvPr>
            <p:ph type="body" sz="half" idx="2"/>
          </p:nvPr>
        </p:nvSpPr>
        <p:spPr>
          <a:xfrm>
            <a:off x="856059" y="2249486"/>
            <a:ext cx="3753964" cy="3541714"/>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2/26/2017</a:t>
            </a:r>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1125541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duotone>
              <a:schemeClr val="bg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 y="-1"/>
            <a:ext cx="9144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8" name="Group 7"/>
          <p:cNvGrpSpPr/>
          <p:nvPr/>
        </p:nvGrpSpPr>
        <p:grpSpPr>
          <a:xfrm>
            <a:off x="-14288" y="1"/>
            <a:ext cx="9041775" cy="6858001"/>
            <a:chOff x="-14288" y="0"/>
            <a:chExt cx="9041774"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grpSp>
          <p:nvGrpSpPr>
            <p:cNvPr id="10" name="Group 9"/>
            <p:cNvGrpSpPr/>
            <p:nvPr/>
          </p:nvGrpSpPr>
          <p:grpSpPr>
            <a:xfrm>
              <a:off x="8352798"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grpSp>
      </p:grpSp>
      <p:sp>
        <p:nvSpPr>
          <p:cNvPr id="2" name="Title Placeholder 1"/>
          <p:cNvSpPr>
            <a:spLocks noGrp="1"/>
          </p:cNvSpPr>
          <p:nvPr>
            <p:ph type="title"/>
          </p:nvPr>
        </p:nvSpPr>
        <p:spPr>
          <a:xfrm>
            <a:off x="856061" y="618519"/>
            <a:ext cx="7429499"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856061" y="2249487"/>
            <a:ext cx="7429499" cy="354171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592691" y="5883278"/>
            <a:ext cx="2057400" cy="365125"/>
          </a:xfrm>
          <a:prstGeom prst="rect">
            <a:avLst/>
          </a:prstGeom>
        </p:spPr>
        <p:txBody>
          <a:bodyPr vert="horz" lIns="91440" tIns="45720" rIns="91440" bIns="45720" rtlCol="0" anchor="ctr"/>
          <a:lstStyle>
            <a:lvl1pPr algn="r">
              <a:defRPr sz="788">
                <a:solidFill>
                  <a:schemeClr val="tx1">
                    <a:tint val="75000"/>
                  </a:schemeClr>
                </a:solidFill>
              </a:defRPr>
            </a:lvl1pPr>
          </a:lstStyle>
          <a:p>
            <a:r>
              <a:rPr lang="en-US"/>
              <a:t>2/26/2017</a:t>
            </a:r>
            <a:endParaRPr lang="en-US" dirty="0"/>
          </a:p>
        </p:txBody>
      </p:sp>
      <p:sp>
        <p:nvSpPr>
          <p:cNvPr id="5" name="Footer Placeholder 4"/>
          <p:cNvSpPr>
            <a:spLocks noGrp="1"/>
          </p:cNvSpPr>
          <p:nvPr>
            <p:ph type="ftr" sz="quarter" idx="3"/>
          </p:nvPr>
        </p:nvSpPr>
        <p:spPr>
          <a:xfrm>
            <a:off x="856059" y="5883277"/>
            <a:ext cx="4679483" cy="365125"/>
          </a:xfrm>
          <a:prstGeom prst="rect">
            <a:avLst/>
          </a:prstGeom>
        </p:spPr>
        <p:txBody>
          <a:bodyPr vert="horz" lIns="91440" tIns="45720" rIns="91440" bIns="45720" rtlCol="0" anchor="ctr"/>
          <a:lstStyle>
            <a:lvl1pPr algn="l">
              <a:defRPr sz="788">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7707242" y="5883276"/>
            <a:ext cx="578317" cy="365125"/>
          </a:xfrm>
          <a:prstGeom prst="rect">
            <a:avLst/>
          </a:prstGeom>
        </p:spPr>
        <p:txBody>
          <a:bodyPr vert="horz" lIns="91440" tIns="45720" rIns="91440" bIns="45720" rtlCol="0" anchor="ctr"/>
          <a:lstStyle>
            <a:lvl1pPr algn="r">
              <a:defRPr sz="788">
                <a:solidFill>
                  <a:schemeClr val="tx1">
                    <a:tint val="75000"/>
                  </a:schemeClr>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33541298"/>
      </p:ext>
    </p:extLst>
  </p:cSld>
  <p:clrMap bg1="lt1" tx1="dk1" bg2="lt2" tx2="dk2" accent1="accent1" accent2="accent2" accent3="accent3" accent4="accent4" accent5="accent5" accent6="accent6" hlink="hlink" folHlink="folHlink"/>
  <p:sldLayoutIdLst>
    <p:sldLayoutId id="2147483742" r:id="rId1"/>
    <p:sldLayoutId id="2147483743" r:id="rId2"/>
    <p:sldLayoutId id="2147483744" r:id="rId3"/>
    <p:sldLayoutId id="2147483745" r:id="rId4"/>
    <p:sldLayoutId id="2147483746" r:id="rId5"/>
    <p:sldLayoutId id="2147483747" r:id="rId6"/>
    <p:sldLayoutId id="2147483748" r:id="rId7"/>
    <p:sldLayoutId id="2147483749" r:id="rId8"/>
    <p:sldLayoutId id="2147483750" r:id="rId9"/>
    <p:sldLayoutId id="2147483751" r:id="rId10"/>
    <p:sldLayoutId id="2147483752" r:id="rId11"/>
    <p:sldLayoutId id="2147483753" r:id="rId12"/>
    <p:sldLayoutId id="2147483754" r:id="rId13"/>
    <p:sldLayoutId id="2147483755" r:id="rId14"/>
    <p:sldLayoutId id="2147483756" r:id="rId15"/>
    <p:sldLayoutId id="2147483757" r:id="rId16"/>
    <p:sldLayoutId id="2147483758" r:id="rId17"/>
  </p:sldLayoutIdLst>
  <p:hf sldNum="0" hdr="0" ftr="0" dt="0"/>
  <p:txStyles>
    <p:titleStyle>
      <a:lvl1pPr algn="l" defTabSz="685800" rtl="0" eaLnBrk="1" latinLnBrk="0" hangingPunct="1">
        <a:lnSpc>
          <a:spcPct val="90000"/>
        </a:lnSpc>
        <a:spcBef>
          <a:spcPct val="0"/>
        </a:spcBef>
        <a:buNone/>
        <a:defRPr sz="2700" kern="1200" cap="all" baseline="0">
          <a:solidFill>
            <a:schemeClr val="tx1"/>
          </a:solidFill>
          <a:latin typeface="+mj-lt"/>
          <a:ea typeface="+mj-ea"/>
          <a:cs typeface="+mj-cs"/>
        </a:defRPr>
      </a:lvl1pPr>
    </p:titleStyle>
    <p:bodyStyle>
      <a:lvl1pPr marL="171450" indent="-171450" algn="l" defTabSz="685800" rtl="0" eaLnBrk="1" latinLnBrk="0" hangingPunct="1">
        <a:lnSpc>
          <a:spcPct val="120000"/>
        </a:lnSpc>
        <a:spcBef>
          <a:spcPts val="750"/>
        </a:spcBef>
        <a:buSzPct val="125000"/>
        <a:buFont typeface="Arial" panose="020B0604020202020204" pitchFamily="34" charset="0"/>
        <a:buChar char="•"/>
        <a:defRPr sz="1800" kern="1200">
          <a:solidFill>
            <a:schemeClr val="tx1"/>
          </a:solidFill>
          <a:latin typeface="+mn-lt"/>
          <a:ea typeface="+mn-ea"/>
          <a:cs typeface="+mn-cs"/>
        </a:defRPr>
      </a:lvl1pPr>
      <a:lvl2pPr marL="514350" indent="-171450" algn="l" defTabSz="685800" rtl="0" eaLnBrk="1" latinLnBrk="0" hangingPunct="1">
        <a:lnSpc>
          <a:spcPct val="120000"/>
        </a:lnSpc>
        <a:spcBef>
          <a:spcPts val="375"/>
        </a:spcBef>
        <a:buSzPct val="125000"/>
        <a:buFont typeface="Arial" panose="020B0604020202020204" pitchFamily="34" charset="0"/>
        <a:buChar char="•"/>
        <a:defRPr sz="1500" kern="1200">
          <a:solidFill>
            <a:schemeClr val="tx1"/>
          </a:solidFill>
          <a:latin typeface="+mn-lt"/>
          <a:ea typeface="+mn-ea"/>
          <a:cs typeface="+mn-cs"/>
        </a:defRPr>
      </a:lvl2pPr>
      <a:lvl3pPr marL="857250" indent="-171450" algn="l" defTabSz="685800" rtl="0" eaLnBrk="1" latinLnBrk="0" hangingPunct="1">
        <a:lnSpc>
          <a:spcPct val="120000"/>
        </a:lnSpc>
        <a:spcBef>
          <a:spcPts val="375"/>
        </a:spcBef>
        <a:buSzPct val="125000"/>
        <a:buFont typeface="Arial" panose="020B0604020202020204" pitchFamily="34" charset="0"/>
        <a:buChar char="•"/>
        <a:defRPr sz="1350" kern="1200">
          <a:solidFill>
            <a:schemeClr val="tx1"/>
          </a:solidFill>
          <a:latin typeface="+mn-lt"/>
          <a:ea typeface="+mn-ea"/>
          <a:cs typeface="+mn-cs"/>
        </a:defRPr>
      </a:lvl3pPr>
      <a:lvl4pPr marL="1200150" indent="-171450" algn="l" defTabSz="685800" rtl="0" eaLnBrk="1" latinLnBrk="0" hangingPunct="1">
        <a:lnSpc>
          <a:spcPct val="120000"/>
        </a:lnSpc>
        <a:spcBef>
          <a:spcPts val="375"/>
        </a:spcBef>
        <a:buSzPct val="125000"/>
        <a:buFont typeface="Arial" panose="020B0604020202020204" pitchFamily="34" charset="0"/>
        <a:buChar char="•"/>
        <a:defRPr sz="1200" kern="1200">
          <a:solidFill>
            <a:schemeClr val="tx1"/>
          </a:solidFill>
          <a:latin typeface="+mn-lt"/>
          <a:ea typeface="+mn-ea"/>
          <a:cs typeface="+mn-cs"/>
        </a:defRPr>
      </a:lvl4pPr>
      <a:lvl5pPr marL="1543050" indent="-171450" algn="l" defTabSz="685800" rtl="0" eaLnBrk="1" latinLnBrk="0" hangingPunct="1">
        <a:lnSpc>
          <a:spcPct val="120000"/>
        </a:lnSpc>
        <a:spcBef>
          <a:spcPts val="375"/>
        </a:spcBef>
        <a:buSzPct val="125000"/>
        <a:buFont typeface="Arial" panose="020B0604020202020204" pitchFamily="34" charset="0"/>
        <a:buChar char="•"/>
        <a:defRPr sz="1200" kern="1200">
          <a:solidFill>
            <a:schemeClr val="tx1"/>
          </a:solidFill>
          <a:latin typeface="+mn-lt"/>
          <a:ea typeface="+mn-ea"/>
          <a:cs typeface="+mn-cs"/>
        </a:defRPr>
      </a:lvl5pPr>
      <a:lvl6pPr marL="1885950" indent="-171450" algn="l" defTabSz="685800" rtl="0" eaLnBrk="1" latinLnBrk="0" hangingPunct="1">
        <a:lnSpc>
          <a:spcPct val="120000"/>
        </a:lnSpc>
        <a:spcBef>
          <a:spcPts val="375"/>
        </a:spcBef>
        <a:buSzPct val="125000"/>
        <a:buFont typeface="Arial" panose="020B0604020202020204" pitchFamily="34" charset="0"/>
        <a:buChar char="•"/>
        <a:defRPr sz="1050" kern="1200">
          <a:solidFill>
            <a:schemeClr val="tx1"/>
          </a:solidFill>
          <a:latin typeface="+mn-lt"/>
          <a:ea typeface="+mn-ea"/>
          <a:cs typeface="+mn-cs"/>
        </a:defRPr>
      </a:lvl6pPr>
      <a:lvl7pPr marL="2228850" indent="-171450" algn="l" defTabSz="685800" rtl="0" eaLnBrk="1" latinLnBrk="0" hangingPunct="1">
        <a:lnSpc>
          <a:spcPct val="120000"/>
        </a:lnSpc>
        <a:spcBef>
          <a:spcPts val="375"/>
        </a:spcBef>
        <a:buSzPct val="125000"/>
        <a:buFont typeface="Arial" panose="020B0604020202020204" pitchFamily="34" charset="0"/>
        <a:buChar char="•"/>
        <a:defRPr sz="1050" kern="1200">
          <a:solidFill>
            <a:schemeClr val="tx1"/>
          </a:solidFill>
          <a:latin typeface="+mn-lt"/>
          <a:ea typeface="+mn-ea"/>
          <a:cs typeface="+mn-cs"/>
        </a:defRPr>
      </a:lvl7pPr>
      <a:lvl8pPr marL="2571750" indent="-171450" algn="l" defTabSz="685800" rtl="0" eaLnBrk="1" latinLnBrk="0" hangingPunct="1">
        <a:lnSpc>
          <a:spcPct val="120000"/>
        </a:lnSpc>
        <a:spcBef>
          <a:spcPts val="375"/>
        </a:spcBef>
        <a:buSzPct val="125000"/>
        <a:buFont typeface="Arial" panose="020B0604020202020204" pitchFamily="34" charset="0"/>
        <a:buChar char="•"/>
        <a:defRPr sz="1050" kern="1200">
          <a:solidFill>
            <a:schemeClr val="tx1"/>
          </a:solidFill>
          <a:latin typeface="+mn-lt"/>
          <a:ea typeface="+mn-ea"/>
          <a:cs typeface="+mn-cs"/>
        </a:defRPr>
      </a:lvl8pPr>
      <a:lvl9pPr marL="2914650" indent="-171450" algn="l" defTabSz="685800" rtl="0" eaLnBrk="1" latinLnBrk="0" hangingPunct="1">
        <a:lnSpc>
          <a:spcPct val="120000"/>
        </a:lnSpc>
        <a:spcBef>
          <a:spcPts val="375"/>
        </a:spcBef>
        <a:buSzPct val="125000"/>
        <a:buFont typeface="Arial" panose="020B0604020202020204" pitchFamily="34" charset="0"/>
        <a:buChar char="•"/>
        <a:defRPr sz="10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63168" y="1122364"/>
            <a:ext cx="6593681" cy="2387600"/>
          </a:xfrm>
        </p:spPr>
        <p:txBody>
          <a:bodyPr>
            <a:noAutofit/>
          </a:bodyPr>
          <a:lstStyle/>
          <a:p>
            <a:pPr algn="ctr"/>
            <a:r>
              <a:rPr lang="en-US" sz="6000" b="1" dirty="0">
                <a:solidFill>
                  <a:srgbClr val="002060"/>
                </a:solidFill>
                <a:effectLst>
                  <a:outerShdw blurRad="38100" dist="38100" dir="2700000" algn="tl">
                    <a:srgbClr val="000000">
                      <a:alpha val="43137"/>
                    </a:srgbClr>
                  </a:outerShdw>
                </a:effectLst>
                <a:latin typeface="Tempus Sans ITC" panose="04020404030D07020202" pitchFamily="82" charset="0"/>
              </a:rPr>
              <a:t>A</a:t>
            </a:r>
            <a:br>
              <a:rPr lang="en-US" sz="6000" b="1" dirty="0">
                <a:solidFill>
                  <a:srgbClr val="002060"/>
                </a:solidFill>
                <a:effectLst>
                  <a:outerShdw blurRad="38100" dist="38100" dir="2700000" algn="tl">
                    <a:srgbClr val="000000">
                      <a:alpha val="43137"/>
                    </a:srgbClr>
                  </a:outerShdw>
                </a:effectLst>
                <a:latin typeface="Tempus Sans ITC" panose="04020404030D07020202" pitchFamily="82" charset="0"/>
              </a:rPr>
            </a:br>
            <a:r>
              <a:rPr lang="en-US" sz="6000" b="1" dirty="0">
                <a:solidFill>
                  <a:srgbClr val="002060"/>
                </a:solidFill>
                <a:effectLst>
                  <a:outerShdw blurRad="38100" dist="38100" dir="2700000" algn="tl">
                    <a:srgbClr val="000000">
                      <a:alpha val="43137"/>
                    </a:srgbClr>
                  </a:outerShdw>
                </a:effectLst>
                <a:latin typeface="Tempus Sans ITC" panose="04020404030D07020202" pitchFamily="82" charset="0"/>
              </a:rPr>
              <a:t>question of</a:t>
            </a:r>
            <a:br>
              <a:rPr lang="en-US" sz="6000" b="1" dirty="0">
                <a:solidFill>
                  <a:srgbClr val="002060"/>
                </a:solidFill>
                <a:effectLst>
                  <a:outerShdw blurRad="38100" dist="38100" dir="2700000" algn="tl">
                    <a:srgbClr val="000000">
                      <a:alpha val="43137"/>
                    </a:srgbClr>
                  </a:outerShdw>
                </a:effectLst>
                <a:latin typeface="Tempus Sans ITC" panose="04020404030D07020202" pitchFamily="82" charset="0"/>
              </a:rPr>
            </a:br>
            <a:r>
              <a:rPr lang="en-US" sz="6000" b="1" dirty="0">
                <a:solidFill>
                  <a:srgbClr val="002060"/>
                </a:solidFill>
                <a:effectLst>
                  <a:outerShdw blurRad="38100" dist="38100" dir="2700000" algn="tl">
                    <a:srgbClr val="000000">
                      <a:alpha val="43137"/>
                    </a:srgbClr>
                  </a:outerShdw>
                </a:effectLst>
                <a:latin typeface="Tempus Sans ITC" panose="04020404030D07020202" pitchFamily="82" charset="0"/>
              </a:rPr>
              <a:t>character</a:t>
            </a:r>
            <a:br>
              <a:rPr lang="en-US" sz="6000" b="1" dirty="0">
                <a:solidFill>
                  <a:srgbClr val="002060"/>
                </a:solidFill>
                <a:effectLst>
                  <a:outerShdw blurRad="38100" dist="38100" dir="2700000" algn="tl">
                    <a:srgbClr val="000000">
                      <a:alpha val="43137"/>
                    </a:srgbClr>
                  </a:outerShdw>
                </a:effectLst>
                <a:latin typeface="Tempus Sans ITC" panose="04020404030D07020202" pitchFamily="82" charset="0"/>
              </a:rPr>
            </a:br>
            <a:r>
              <a:rPr lang="en-US" sz="2400" b="1" dirty="0">
                <a:solidFill>
                  <a:srgbClr val="002060"/>
                </a:solidFill>
                <a:effectLst>
                  <a:outerShdw blurRad="38100" dist="38100" dir="2700000" algn="tl">
                    <a:srgbClr val="000000">
                      <a:alpha val="43137"/>
                    </a:srgbClr>
                  </a:outerShdw>
                </a:effectLst>
                <a:latin typeface="Tempus Sans ITC" panose="04020404030D07020202" pitchFamily="82" charset="0"/>
              </a:rPr>
              <a:t>Lesson 6</a:t>
            </a:r>
          </a:p>
        </p:txBody>
      </p:sp>
      <p:sp>
        <p:nvSpPr>
          <p:cNvPr id="3" name="Subtitle 2"/>
          <p:cNvSpPr>
            <a:spLocks noGrp="1"/>
          </p:cNvSpPr>
          <p:nvPr>
            <p:ph type="subTitle" idx="1"/>
          </p:nvPr>
        </p:nvSpPr>
        <p:spPr>
          <a:xfrm>
            <a:off x="874144" y="5059393"/>
            <a:ext cx="7821283" cy="1462177"/>
          </a:xfrm>
        </p:spPr>
        <p:txBody>
          <a:bodyPr>
            <a:normAutofit lnSpcReduction="10000"/>
          </a:bodyPr>
          <a:lstStyle/>
          <a:p>
            <a:pPr algn="ctr">
              <a:lnSpc>
                <a:spcPct val="100000"/>
              </a:lnSpc>
              <a:spcBef>
                <a:spcPts val="0"/>
              </a:spcBef>
            </a:pPr>
            <a:r>
              <a:rPr lang="en-US" sz="2400" dirty="0" err="1">
                <a:solidFill>
                  <a:srgbClr val="002060"/>
                </a:solidFill>
                <a:effectLst>
                  <a:outerShdw blurRad="38100" dist="38100" dir="2700000" algn="tl">
                    <a:srgbClr val="000000">
                      <a:alpha val="43137"/>
                    </a:srgbClr>
                  </a:outerShdw>
                </a:effectLst>
                <a:latin typeface="Tempus Sans ITC" panose="04020404030D07020202" pitchFamily="82" charset="0"/>
              </a:rPr>
              <a:t>jOlYNN</a:t>
            </a:r>
            <a:r>
              <a:rPr lang="en-US" sz="2400" dirty="0">
                <a:solidFill>
                  <a:srgbClr val="002060"/>
                </a:solidFill>
                <a:effectLst>
                  <a:outerShdw blurRad="38100" dist="38100" dir="2700000" algn="tl">
                    <a:srgbClr val="000000">
                      <a:alpha val="43137"/>
                    </a:srgbClr>
                  </a:outerShdw>
                </a:effectLst>
                <a:latin typeface="Tempus Sans ITC" panose="04020404030D07020202" pitchFamily="82" charset="0"/>
              </a:rPr>
              <a:t> GOWER</a:t>
            </a:r>
          </a:p>
          <a:p>
            <a:pPr algn="ctr">
              <a:lnSpc>
                <a:spcPct val="100000"/>
              </a:lnSpc>
              <a:spcBef>
                <a:spcPts val="0"/>
              </a:spcBef>
            </a:pPr>
            <a:r>
              <a:rPr lang="en-US" sz="2400" dirty="0">
                <a:solidFill>
                  <a:srgbClr val="002060"/>
                </a:solidFill>
                <a:effectLst>
                  <a:outerShdw blurRad="38100" dist="38100" dir="2700000" algn="tl">
                    <a:srgbClr val="000000">
                      <a:alpha val="43137"/>
                    </a:srgbClr>
                  </a:outerShdw>
                </a:effectLst>
                <a:latin typeface="Tempus Sans ITC" panose="04020404030D07020202" pitchFamily="82" charset="0"/>
              </a:rPr>
              <a:t>Spring 2021</a:t>
            </a:r>
          </a:p>
          <a:p>
            <a:pPr algn="ctr">
              <a:lnSpc>
                <a:spcPct val="100000"/>
              </a:lnSpc>
              <a:spcBef>
                <a:spcPts val="0"/>
              </a:spcBef>
            </a:pPr>
            <a:r>
              <a:rPr lang="en-US" sz="2400" dirty="0">
                <a:solidFill>
                  <a:srgbClr val="002060"/>
                </a:solidFill>
                <a:effectLst>
                  <a:outerShdw blurRad="38100" dist="38100" dir="2700000" algn="tl">
                    <a:srgbClr val="000000">
                      <a:alpha val="43137"/>
                    </a:srgbClr>
                  </a:outerShdw>
                </a:effectLst>
                <a:latin typeface="Tempus Sans ITC" panose="04020404030D07020202" pitchFamily="82" charset="0"/>
              </a:rPr>
              <a:t>217/493-6151</a:t>
            </a:r>
          </a:p>
          <a:p>
            <a:pPr algn="ctr">
              <a:lnSpc>
                <a:spcPct val="100000"/>
              </a:lnSpc>
              <a:spcBef>
                <a:spcPts val="0"/>
              </a:spcBef>
            </a:pPr>
            <a:r>
              <a:rPr lang="en-US" sz="2400" dirty="0">
                <a:solidFill>
                  <a:srgbClr val="002060"/>
                </a:solidFill>
                <a:effectLst>
                  <a:outerShdw blurRad="38100" dist="38100" dir="2700000" algn="tl">
                    <a:srgbClr val="000000">
                      <a:alpha val="43137"/>
                    </a:srgbClr>
                  </a:outerShdw>
                </a:effectLst>
                <a:latin typeface="Tempus Sans ITC" panose="04020404030D07020202" pitchFamily="82" charset="0"/>
              </a:rPr>
              <a:t>JGOWER@GUARDINGTHETRUTH.ORG</a:t>
            </a:r>
          </a:p>
        </p:txBody>
      </p:sp>
    </p:spTree>
    <p:extLst>
      <p:ext uri="{BB962C8B-B14F-4D97-AF65-F5344CB8AC3E}">
        <p14:creationId xmlns:p14="http://schemas.microsoft.com/office/powerpoint/2010/main" val="34025112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68991"/>
          </a:xfrm>
        </p:spPr>
        <p:txBody>
          <a:bodyPr>
            <a:normAutofit/>
          </a:bodyPr>
          <a:lstStyle/>
          <a:p>
            <a:r>
              <a:rPr lang="en-US" sz="4800" dirty="0"/>
              <a:t> CONFORMITY TO CHRIST</a:t>
            </a:r>
          </a:p>
        </p:txBody>
      </p:sp>
      <p:sp>
        <p:nvSpPr>
          <p:cNvPr id="3" name="Content Placeholder 2"/>
          <p:cNvSpPr>
            <a:spLocks noGrp="1"/>
          </p:cNvSpPr>
          <p:nvPr>
            <p:ph idx="1"/>
          </p:nvPr>
        </p:nvSpPr>
        <p:spPr>
          <a:xfrm>
            <a:off x="0" y="927463"/>
            <a:ext cx="9143999" cy="5930538"/>
          </a:xfrm>
        </p:spPr>
        <p:txBody>
          <a:bodyPr>
            <a:noAutofit/>
          </a:bodyPr>
          <a:lstStyle/>
          <a:p>
            <a:pPr>
              <a:lnSpc>
                <a:spcPct val="90000"/>
              </a:lnSpc>
              <a:spcBef>
                <a:spcPts val="0"/>
              </a:spcBef>
              <a:spcAft>
                <a:spcPts val="300"/>
              </a:spcAft>
            </a:pPr>
            <a:r>
              <a:rPr lang="en-US" b="1" dirty="0">
                <a:solidFill>
                  <a:srgbClr val="001236"/>
                </a:solidFill>
              </a:rPr>
              <a:t>Romans 8:29-31 </a:t>
            </a:r>
            <a:r>
              <a:rPr lang="en-US" dirty="0">
                <a:solidFill>
                  <a:srgbClr val="001236"/>
                </a:solidFill>
              </a:rPr>
              <a:t> For those whom He foreknew, He also predestined </a:t>
            </a:r>
            <a:r>
              <a:rPr lang="en-US" i="1" dirty="0">
                <a:solidFill>
                  <a:srgbClr val="001236"/>
                </a:solidFill>
              </a:rPr>
              <a:t>to become</a:t>
            </a:r>
            <a:r>
              <a:rPr lang="en-US" dirty="0">
                <a:solidFill>
                  <a:srgbClr val="001236"/>
                </a:solidFill>
              </a:rPr>
              <a:t> </a:t>
            </a:r>
            <a:r>
              <a:rPr lang="en-US" u="sng" dirty="0">
                <a:solidFill>
                  <a:srgbClr val="001236"/>
                </a:solidFill>
                <a:effectLst>
                  <a:outerShdw blurRad="38100" dist="38100" dir="2700000" algn="tl">
                    <a:srgbClr val="000000">
                      <a:alpha val="43137"/>
                    </a:srgbClr>
                  </a:outerShdw>
                </a:effectLst>
              </a:rPr>
              <a:t>conformed</a:t>
            </a:r>
            <a:r>
              <a:rPr lang="en-US" dirty="0">
                <a:solidFill>
                  <a:srgbClr val="001236"/>
                </a:solidFill>
              </a:rPr>
              <a:t> to the image of His Son, so that He would be the firstborn among many brethren; </a:t>
            </a:r>
            <a:br>
              <a:rPr lang="en-US" dirty="0">
                <a:solidFill>
                  <a:srgbClr val="001236"/>
                </a:solidFill>
              </a:rPr>
            </a:br>
            <a:r>
              <a:rPr lang="en-US" dirty="0">
                <a:solidFill>
                  <a:srgbClr val="001236"/>
                </a:solidFill>
              </a:rPr>
              <a:t>and these whom He predestined, He also called; and these whom He called, He also justified; and these whom He justified, He also glorified. What then shall we say to these things? If God </a:t>
            </a:r>
            <a:r>
              <a:rPr lang="en-US" i="1" dirty="0">
                <a:solidFill>
                  <a:srgbClr val="001236"/>
                </a:solidFill>
              </a:rPr>
              <a:t>is</a:t>
            </a:r>
            <a:r>
              <a:rPr lang="en-US" dirty="0">
                <a:solidFill>
                  <a:srgbClr val="001236"/>
                </a:solidFill>
              </a:rPr>
              <a:t> for us, who </a:t>
            </a:r>
            <a:r>
              <a:rPr lang="en-US" i="1" dirty="0">
                <a:solidFill>
                  <a:srgbClr val="001236"/>
                </a:solidFill>
              </a:rPr>
              <a:t>is</a:t>
            </a:r>
            <a:r>
              <a:rPr lang="en-US" dirty="0">
                <a:solidFill>
                  <a:srgbClr val="001236"/>
                </a:solidFill>
              </a:rPr>
              <a:t> against us? </a:t>
            </a:r>
          </a:p>
          <a:p>
            <a:pPr>
              <a:lnSpc>
                <a:spcPct val="90000"/>
              </a:lnSpc>
              <a:spcBef>
                <a:spcPts val="0"/>
              </a:spcBef>
              <a:spcAft>
                <a:spcPts val="300"/>
              </a:spcAft>
            </a:pPr>
            <a:r>
              <a:rPr lang="en-US" dirty="0">
                <a:solidFill>
                  <a:srgbClr val="001236"/>
                </a:solidFill>
                <a:effectLst>
                  <a:outerShdw blurRad="38100" dist="38100" dir="2700000" algn="tl">
                    <a:srgbClr val="000000">
                      <a:alpha val="43137"/>
                    </a:srgbClr>
                  </a:outerShdw>
                </a:effectLst>
              </a:rPr>
              <a:t>Conformed: </a:t>
            </a:r>
            <a:r>
              <a:rPr lang="en-US" i="1" dirty="0" err="1">
                <a:solidFill>
                  <a:srgbClr val="001236"/>
                </a:solidFill>
              </a:rPr>
              <a:t>summorphos</a:t>
            </a:r>
            <a:r>
              <a:rPr lang="en-US" i="1" dirty="0">
                <a:solidFill>
                  <a:srgbClr val="001236"/>
                </a:solidFill>
              </a:rPr>
              <a:t>: </a:t>
            </a:r>
            <a:r>
              <a:rPr lang="en-US" dirty="0">
                <a:solidFill>
                  <a:srgbClr val="001236"/>
                </a:solidFill>
              </a:rPr>
              <a:t>to be shaped together with</a:t>
            </a:r>
          </a:p>
          <a:p>
            <a:pPr>
              <a:lnSpc>
                <a:spcPct val="90000"/>
              </a:lnSpc>
              <a:spcBef>
                <a:spcPts val="0"/>
              </a:spcBef>
              <a:spcAft>
                <a:spcPts val="300"/>
              </a:spcAft>
            </a:pPr>
            <a:r>
              <a:rPr lang="en-US" b="1" dirty="0">
                <a:solidFill>
                  <a:srgbClr val="001236"/>
                </a:solidFill>
              </a:rPr>
              <a:t>Genesis 1:27 </a:t>
            </a:r>
            <a:r>
              <a:rPr lang="en-US" dirty="0">
                <a:solidFill>
                  <a:srgbClr val="001236"/>
                </a:solidFill>
              </a:rPr>
              <a:t> God created man in His own image, in the image of God He created him; male and female He created them. </a:t>
            </a:r>
          </a:p>
          <a:p>
            <a:pPr>
              <a:lnSpc>
                <a:spcPct val="90000"/>
              </a:lnSpc>
              <a:spcBef>
                <a:spcPts val="0"/>
              </a:spcBef>
              <a:spcAft>
                <a:spcPts val="300"/>
              </a:spcAft>
            </a:pPr>
            <a:r>
              <a:rPr lang="en-US" dirty="0">
                <a:solidFill>
                  <a:srgbClr val="001236"/>
                </a:solidFill>
              </a:rPr>
              <a:t>Image: </a:t>
            </a:r>
            <a:r>
              <a:rPr lang="en-US" i="1" dirty="0" err="1">
                <a:solidFill>
                  <a:srgbClr val="001236"/>
                </a:solidFill>
              </a:rPr>
              <a:t>tselem</a:t>
            </a:r>
            <a:r>
              <a:rPr lang="en-US" i="1" dirty="0">
                <a:solidFill>
                  <a:srgbClr val="001236"/>
                </a:solidFill>
              </a:rPr>
              <a:t>: </a:t>
            </a:r>
            <a:r>
              <a:rPr lang="en-US" dirty="0">
                <a:solidFill>
                  <a:srgbClr val="001236"/>
                </a:solidFill>
              </a:rPr>
              <a:t>shadow image made by light</a:t>
            </a:r>
          </a:p>
          <a:p>
            <a:pPr>
              <a:lnSpc>
                <a:spcPct val="90000"/>
              </a:lnSpc>
              <a:spcBef>
                <a:spcPts val="0"/>
              </a:spcBef>
              <a:spcAft>
                <a:spcPts val="300"/>
              </a:spcAft>
            </a:pPr>
            <a:r>
              <a:rPr lang="en-US" b="1" dirty="0">
                <a:solidFill>
                  <a:srgbClr val="001236"/>
                </a:solidFill>
              </a:rPr>
              <a:t>Genesis 5:3  </a:t>
            </a:r>
            <a:r>
              <a:rPr lang="en-US" dirty="0">
                <a:solidFill>
                  <a:srgbClr val="001236"/>
                </a:solidFill>
              </a:rPr>
              <a:t>When Adam had lived one hundred and thirty years, he became the father of </a:t>
            </a:r>
            <a:r>
              <a:rPr lang="en-US" i="1" dirty="0">
                <a:solidFill>
                  <a:srgbClr val="001236"/>
                </a:solidFill>
              </a:rPr>
              <a:t>a son</a:t>
            </a:r>
            <a:r>
              <a:rPr lang="en-US" dirty="0">
                <a:solidFill>
                  <a:srgbClr val="001236"/>
                </a:solidFill>
              </a:rPr>
              <a:t> in his own likeness, according to his image, and named him Seth. </a:t>
            </a:r>
            <a:br>
              <a:rPr lang="en-US" dirty="0">
                <a:solidFill>
                  <a:srgbClr val="001236"/>
                </a:solidFill>
              </a:rPr>
            </a:br>
            <a:br>
              <a:rPr lang="en-US" dirty="0">
                <a:solidFill>
                  <a:srgbClr val="001236"/>
                </a:solidFill>
              </a:rPr>
            </a:br>
            <a:endParaRPr lang="en-US" dirty="0">
              <a:solidFill>
                <a:srgbClr val="001236"/>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4547"/>
            <a:ext cx="9144000" cy="848753"/>
          </a:xfrm>
        </p:spPr>
        <p:txBody>
          <a:bodyPr>
            <a:normAutofit/>
          </a:bodyPr>
          <a:lstStyle/>
          <a:p>
            <a:r>
              <a:rPr lang="en-US" dirty="0"/>
              <a:t>GOD’S REMEDY</a:t>
            </a:r>
          </a:p>
        </p:txBody>
      </p:sp>
      <p:sp>
        <p:nvSpPr>
          <p:cNvPr id="3" name="Content Placeholder 2"/>
          <p:cNvSpPr>
            <a:spLocks noGrp="1"/>
          </p:cNvSpPr>
          <p:nvPr>
            <p:ph idx="1"/>
          </p:nvPr>
        </p:nvSpPr>
        <p:spPr>
          <a:xfrm>
            <a:off x="0" y="927100"/>
            <a:ext cx="9143999" cy="5930899"/>
          </a:xfrm>
        </p:spPr>
        <p:txBody>
          <a:bodyPr>
            <a:noAutofit/>
          </a:bodyPr>
          <a:lstStyle/>
          <a:p>
            <a:pPr>
              <a:lnSpc>
                <a:spcPct val="90000"/>
              </a:lnSpc>
              <a:spcBef>
                <a:spcPts val="0"/>
              </a:spcBef>
            </a:pPr>
            <a:r>
              <a:rPr lang="en-US" b="1" dirty="0">
                <a:solidFill>
                  <a:srgbClr val="001236"/>
                </a:solidFill>
              </a:rPr>
              <a:t>Romans 10:9-10 …</a:t>
            </a:r>
            <a:r>
              <a:rPr lang="en-US" dirty="0">
                <a:solidFill>
                  <a:srgbClr val="001236"/>
                </a:solidFill>
              </a:rPr>
              <a:t>that if you confess with your mouth Jesus </a:t>
            </a:r>
            <a:r>
              <a:rPr lang="en-US" i="1" dirty="0">
                <a:solidFill>
                  <a:srgbClr val="001236"/>
                </a:solidFill>
              </a:rPr>
              <a:t>as</a:t>
            </a:r>
            <a:r>
              <a:rPr lang="en-US" dirty="0">
                <a:solidFill>
                  <a:srgbClr val="001236"/>
                </a:solidFill>
              </a:rPr>
              <a:t> Lord, and believe in your heart that God raised Him from the dead, you will be saved; for with the heart a person believes, resulting in righteousness, and with the mouth he confesses, resulting in salvation.</a:t>
            </a:r>
          </a:p>
          <a:p>
            <a:pPr>
              <a:lnSpc>
                <a:spcPct val="90000"/>
              </a:lnSpc>
              <a:spcBef>
                <a:spcPts val="0"/>
              </a:spcBef>
            </a:pPr>
            <a:r>
              <a:rPr lang="en-US" dirty="0">
                <a:solidFill>
                  <a:srgbClr val="001236"/>
                </a:solidFill>
              </a:rPr>
              <a:t>Salvation: </a:t>
            </a:r>
            <a:r>
              <a:rPr lang="en-US" i="1" dirty="0" err="1">
                <a:solidFill>
                  <a:srgbClr val="001236"/>
                </a:solidFill>
              </a:rPr>
              <a:t>soteria</a:t>
            </a:r>
            <a:r>
              <a:rPr lang="en-US" i="1" dirty="0">
                <a:solidFill>
                  <a:srgbClr val="001236"/>
                </a:solidFill>
              </a:rPr>
              <a:t>: </a:t>
            </a:r>
            <a:r>
              <a:rPr lang="en-US" dirty="0">
                <a:solidFill>
                  <a:srgbClr val="001236"/>
                </a:solidFill>
              </a:rPr>
              <a:t>deliverance; rescued morally</a:t>
            </a:r>
            <a:r>
              <a:rPr lang="en-US" spc="-150" dirty="0">
                <a:solidFill>
                  <a:srgbClr val="001236"/>
                </a:solidFill>
              </a:rPr>
              <a:t> or </a:t>
            </a:r>
            <a:r>
              <a:rPr lang="en-US" dirty="0">
                <a:solidFill>
                  <a:srgbClr val="001236"/>
                </a:solidFill>
              </a:rPr>
              <a:t>physically </a:t>
            </a:r>
            <a:endParaRPr lang="en-US" b="1" dirty="0">
              <a:solidFill>
                <a:srgbClr val="001236"/>
              </a:solidFill>
            </a:endParaRPr>
          </a:p>
          <a:p>
            <a:pPr>
              <a:lnSpc>
                <a:spcPct val="90000"/>
              </a:lnSpc>
              <a:spcBef>
                <a:spcPts val="0"/>
              </a:spcBef>
            </a:pPr>
            <a:r>
              <a:rPr lang="en-US" b="1" dirty="0">
                <a:solidFill>
                  <a:srgbClr val="001236"/>
                </a:solidFill>
              </a:rPr>
              <a:t>Romans 11:32-33 </a:t>
            </a:r>
            <a:r>
              <a:rPr lang="en-US" dirty="0">
                <a:solidFill>
                  <a:srgbClr val="001236"/>
                </a:solidFill>
              </a:rPr>
              <a:t> For God has shut up all in disobedience so that He may show mercy to all. Oh, the depth of the riches both of the wisdom and knowledge of God! How unsearchable are His judgments and unfathomable His ways! </a:t>
            </a:r>
          </a:p>
          <a:p>
            <a:pPr>
              <a:lnSpc>
                <a:spcPct val="90000"/>
              </a:lnSpc>
              <a:spcBef>
                <a:spcPts val="0"/>
              </a:spcBef>
            </a:pPr>
            <a:r>
              <a:rPr lang="en-US" dirty="0">
                <a:solidFill>
                  <a:srgbClr val="001236"/>
                </a:solidFill>
              </a:rPr>
              <a:t>Mercy: </a:t>
            </a:r>
            <a:r>
              <a:rPr lang="en-US" i="1" dirty="0" err="1">
                <a:solidFill>
                  <a:srgbClr val="001236"/>
                </a:solidFill>
              </a:rPr>
              <a:t>eleos</a:t>
            </a:r>
            <a:r>
              <a:rPr lang="en-US" i="1" dirty="0">
                <a:solidFill>
                  <a:srgbClr val="001236"/>
                </a:solidFill>
              </a:rPr>
              <a:t>: </a:t>
            </a:r>
            <a:r>
              <a:rPr lang="en-US" dirty="0">
                <a:solidFill>
                  <a:srgbClr val="001236"/>
                </a:solidFill>
              </a:rPr>
              <a:t>not receiving deserved punishment</a:t>
            </a:r>
          </a:p>
          <a:p>
            <a:pPr>
              <a:lnSpc>
                <a:spcPct val="90000"/>
              </a:lnSpc>
              <a:spcBef>
                <a:spcPts val="0"/>
              </a:spcBef>
            </a:pPr>
            <a:r>
              <a:rPr lang="en-US" dirty="0">
                <a:solidFill>
                  <a:srgbClr val="001236"/>
                </a:solidFill>
              </a:rPr>
              <a:t>Sending Jesus was God’s gift of grace</a:t>
            </a:r>
          </a:p>
          <a:p>
            <a:pPr>
              <a:lnSpc>
                <a:spcPct val="90000"/>
              </a:lnSpc>
              <a:spcBef>
                <a:spcPts val="0"/>
              </a:spcBef>
            </a:pPr>
            <a:r>
              <a:rPr lang="en-US" dirty="0">
                <a:solidFill>
                  <a:srgbClr val="001236"/>
                </a:solidFill>
              </a:rPr>
              <a:t>When we have received Jesus, God mercifully delivers us from the punishment that we deserved</a:t>
            </a:r>
          </a:p>
          <a:p>
            <a:pPr>
              <a:lnSpc>
                <a:spcPct val="90000"/>
              </a:lnSpc>
              <a:spcBef>
                <a:spcPts val="0"/>
              </a:spcBef>
            </a:pPr>
            <a:r>
              <a:rPr lang="en-US" b="1" dirty="0">
                <a:solidFill>
                  <a:srgbClr val="001236"/>
                </a:solidFill>
              </a:rPr>
              <a:t>James 2:13 …</a:t>
            </a:r>
            <a:r>
              <a:rPr lang="en-US" dirty="0">
                <a:solidFill>
                  <a:srgbClr val="001236"/>
                </a:solidFill>
              </a:rPr>
              <a:t>mercy triumphs over judgment. </a:t>
            </a:r>
            <a:br>
              <a:rPr lang="en-US" dirty="0">
                <a:solidFill>
                  <a:srgbClr val="001236"/>
                </a:solidFill>
              </a:rPr>
            </a:br>
            <a:endParaRPr lang="en-US" dirty="0">
              <a:solidFill>
                <a:srgbClr val="001236"/>
              </a:solidFill>
            </a:endParaRPr>
          </a:p>
          <a:p>
            <a:pPr>
              <a:lnSpc>
                <a:spcPct val="90000"/>
              </a:lnSpc>
              <a:spcBef>
                <a:spcPts val="0"/>
              </a:spcBef>
            </a:pPr>
            <a:endParaRPr lang="en-US" dirty="0">
              <a:solidFill>
                <a:srgbClr val="001236"/>
              </a:solidFill>
            </a:endParaRPr>
          </a:p>
          <a:p>
            <a:pPr>
              <a:lnSpc>
                <a:spcPct val="90000"/>
              </a:lnSpc>
              <a:spcBef>
                <a:spcPts val="0"/>
              </a:spcBef>
            </a:pPr>
            <a:endParaRPr lang="en-US" dirty="0">
              <a:solidFill>
                <a:srgbClr val="001236"/>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4699" y="1"/>
            <a:ext cx="8706118" cy="888999"/>
          </a:xfrm>
        </p:spPr>
        <p:txBody>
          <a:bodyPr/>
          <a:lstStyle/>
          <a:p>
            <a:r>
              <a:rPr lang="en-US" dirty="0"/>
              <a:t>BACK TO OUR VERSE</a:t>
            </a:r>
          </a:p>
        </p:txBody>
      </p:sp>
      <p:sp>
        <p:nvSpPr>
          <p:cNvPr id="3" name="Content Placeholder 2"/>
          <p:cNvSpPr>
            <a:spLocks noGrp="1"/>
          </p:cNvSpPr>
          <p:nvPr>
            <p:ph idx="1"/>
          </p:nvPr>
        </p:nvSpPr>
        <p:spPr>
          <a:xfrm>
            <a:off x="1" y="850901"/>
            <a:ext cx="9144000" cy="6007100"/>
          </a:xfrm>
        </p:spPr>
        <p:txBody>
          <a:bodyPr>
            <a:noAutofit/>
          </a:bodyPr>
          <a:lstStyle/>
          <a:p>
            <a:pPr>
              <a:lnSpc>
                <a:spcPct val="88000"/>
              </a:lnSpc>
              <a:spcBef>
                <a:spcPts val="0"/>
              </a:spcBef>
            </a:pPr>
            <a:r>
              <a:rPr lang="en-US" b="1" dirty="0">
                <a:solidFill>
                  <a:srgbClr val="001236"/>
                </a:solidFill>
              </a:rPr>
              <a:t>James 1:21-24</a:t>
            </a:r>
            <a:r>
              <a:rPr lang="en-US" baseline="30000" dirty="0">
                <a:solidFill>
                  <a:srgbClr val="001236"/>
                </a:solidFill>
              </a:rPr>
              <a:t> </a:t>
            </a:r>
            <a:r>
              <a:rPr lang="en-US" dirty="0">
                <a:solidFill>
                  <a:srgbClr val="001236"/>
                </a:solidFill>
              </a:rPr>
              <a:t> Therefore, putting aside all filthiness and </a:t>
            </a:r>
            <a:r>
              <a:rPr lang="en-US" i="1" dirty="0">
                <a:solidFill>
                  <a:srgbClr val="001236"/>
                </a:solidFill>
              </a:rPr>
              <a:t>all</a:t>
            </a:r>
            <a:r>
              <a:rPr lang="en-US" dirty="0">
                <a:solidFill>
                  <a:srgbClr val="001236"/>
                </a:solidFill>
              </a:rPr>
              <a:t> that remains of wickedness, in humility receive the word implanted, which is able to save your souls. But prove yourselves doers of the word, and not merely hearers who </a:t>
            </a:r>
            <a:r>
              <a:rPr lang="en-US" u="sng" dirty="0">
                <a:solidFill>
                  <a:srgbClr val="001236"/>
                </a:solidFill>
                <a:effectLst>
                  <a:outerShdw blurRad="38100" dist="38100" dir="2700000" algn="tl">
                    <a:srgbClr val="000000">
                      <a:alpha val="43137"/>
                    </a:srgbClr>
                  </a:outerShdw>
                </a:effectLst>
              </a:rPr>
              <a:t>delude</a:t>
            </a:r>
            <a:r>
              <a:rPr lang="en-US" dirty="0">
                <a:solidFill>
                  <a:srgbClr val="001236"/>
                </a:solidFill>
              </a:rPr>
              <a:t> themselves. For if anyone is a hearer of the word and not a doer, he is like a man who looks at his natural face in a mirror; for </a:t>
            </a:r>
            <a:r>
              <a:rPr lang="en-US" i="1" dirty="0">
                <a:solidFill>
                  <a:srgbClr val="001236"/>
                </a:solidFill>
              </a:rPr>
              <a:t>once</a:t>
            </a:r>
            <a:r>
              <a:rPr lang="en-US" dirty="0">
                <a:solidFill>
                  <a:srgbClr val="001236"/>
                </a:solidFill>
              </a:rPr>
              <a:t> he has looked at himself and gone away</a:t>
            </a:r>
            <a:r>
              <a:rPr lang="en-US" spc="-150" dirty="0">
                <a:solidFill>
                  <a:srgbClr val="001236"/>
                </a:solidFill>
              </a:rPr>
              <a:t>, he has</a:t>
            </a:r>
            <a:r>
              <a:rPr lang="en-US" dirty="0">
                <a:solidFill>
                  <a:srgbClr val="001236"/>
                </a:solidFill>
              </a:rPr>
              <a:t> immediately </a:t>
            </a:r>
            <a:r>
              <a:rPr lang="en-US" spc="-150" dirty="0">
                <a:solidFill>
                  <a:srgbClr val="001236"/>
                </a:solidFill>
              </a:rPr>
              <a:t>forgotten what kind of </a:t>
            </a:r>
            <a:r>
              <a:rPr lang="en-US" dirty="0">
                <a:solidFill>
                  <a:srgbClr val="001236"/>
                </a:solidFill>
              </a:rPr>
              <a:t>person</a:t>
            </a:r>
            <a:r>
              <a:rPr lang="en-US" spc="-150" dirty="0">
                <a:solidFill>
                  <a:srgbClr val="001236"/>
                </a:solidFill>
              </a:rPr>
              <a:t> he </a:t>
            </a:r>
            <a:r>
              <a:rPr lang="en-US" dirty="0">
                <a:solidFill>
                  <a:srgbClr val="001236"/>
                </a:solidFill>
              </a:rPr>
              <a:t>was</a:t>
            </a:r>
          </a:p>
          <a:p>
            <a:pPr>
              <a:lnSpc>
                <a:spcPct val="88000"/>
              </a:lnSpc>
              <a:spcBef>
                <a:spcPts val="0"/>
              </a:spcBef>
            </a:pPr>
            <a:r>
              <a:rPr lang="en-US" dirty="0">
                <a:solidFill>
                  <a:srgbClr val="001236"/>
                </a:solidFill>
              </a:rPr>
              <a:t>Delude: </a:t>
            </a:r>
            <a:r>
              <a:rPr lang="en-US" i="1" dirty="0" err="1">
                <a:solidFill>
                  <a:srgbClr val="001236"/>
                </a:solidFill>
              </a:rPr>
              <a:t>paralogizomai</a:t>
            </a:r>
            <a:r>
              <a:rPr lang="en-US" i="1" dirty="0">
                <a:solidFill>
                  <a:srgbClr val="001236"/>
                </a:solidFill>
              </a:rPr>
              <a:t>: </a:t>
            </a:r>
            <a:r>
              <a:rPr lang="en-US" dirty="0">
                <a:solidFill>
                  <a:srgbClr val="001236"/>
                </a:solidFill>
              </a:rPr>
              <a:t>reason falsely, miscalculate</a:t>
            </a:r>
          </a:p>
          <a:p>
            <a:pPr>
              <a:lnSpc>
                <a:spcPct val="88000"/>
              </a:lnSpc>
              <a:spcBef>
                <a:spcPts val="0"/>
              </a:spcBef>
            </a:pPr>
            <a:r>
              <a:rPr lang="en-US" b="1" dirty="0">
                <a:solidFill>
                  <a:srgbClr val="001236"/>
                </a:solidFill>
              </a:rPr>
              <a:t>Matthew 7:21-23 </a:t>
            </a:r>
            <a:r>
              <a:rPr lang="en-US" dirty="0">
                <a:solidFill>
                  <a:srgbClr val="001236"/>
                </a:solidFill>
              </a:rPr>
              <a:t> "Not everyone who says to Me, 'Lord, Lord,' will enter the kingdom of heaven, but he who does the will of My Father who is in heaven </a:t>
            </a:r>
            <a:r>
              <a:rPr lang="en-US" i="1" dirty="0">
                <a:solidFill>
                  <a:srgbClr val="001236"/>
                </a:solidFill>
              </a:rPr>
              <a:t>will enter.</a:t>
            </a:r>
            <a:r>
              <a:rPr lang="en-US" dirty="0">
                <a:solidFill>
                  <a:srgbClr val="001236"/>
                </a:solidFill>
              </a:rPr>
              <a:t> Many will say to Me on that day, 'Lord, Lord, did we not prophesy in Your name, and in Your name cast out demons, and in Your name perform many miracles?‘ And then I will declare to them, 'I never knew you; </a:t>
            </a:r>
            <a:r>
              <a:rPr lang="en-US" sz="2400" cap="small" dirty="0">
                <a:solidFill>
                  <a:srgbClr val="001236"/>
                </a:solidFill>
              </a:rPr>
              <a:t>DEPART FROM</a:t>
            </a:r>
            <a:r>
              <a:rPr lang="en-US" sz="2400" dirty="0">
                <a:solidFill>
                  <a:srgbClr val="001236"/>
                </a:solidFill>
              </a:rPr>
              <a:t> </a:t>
            </a:r>
            <a:r>
              <a:rPr lang="en-US" sz="2400" cap="small" dirty="0">
                <a:solidFill>
                  <a:srgbClr val="001236"/>
                </a:solidFill>
              </a:rPr>
              <a:t>ME</a:t>
            </a:r>
            <a:r>
              <a:rPr lang="en-US" sz="2400" dirty="0">
                <a:solidFill>
                  <a:srgbClr val="001236"/>
                </a:solidFill>
              </a:rPr>
              <a:t>, </a:t>
            </a:r>
            <a:r>
              <a:rPr lang="en-US" sz="2400" cap="small" dirty="0">
                <a:solidFill>
                  <a:srgbClr val="001236"/>
                </a:solidFill>
              </a:rPr>
              <a:t>YOU WHO PRACTICE LAWLESSNESS</a:t>
            </a:r>
            <a:r>
              <a:rPr lang="en-US" sz="2400" dirty="0"/>
              <a:t>.' </a:t>
            </a:r>
            <a:endParaRPr lang="en-US" sz="2400" dirty="0">
              <a:solidFill>
                <a:srgbClr val="001236"/>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4699" y="154547"/>
            <a:ext cx="8706118" cy="994984"/>
          </a:xfrm>
        </p:spPr>
        <p:txBody>
          <a:bodyPr/>
          <a:lstStyle/>
          <a:p>
            <a:r>
              <a:rPr lang="en-US" dirty="0"/>
              <a:t>	WORD FOR THE JOURNEY</a:t>
            </a:r>
          </a:p>
        </p:txBody>
      </p:sp>
      <p:sp>
        <p:nvSpPr>
          <p:cNvPr id="3" name="Content Placeholder 2"/>
          <p:cNvSpPr>
            <a:spLocks noGrp="1"/>
          </p:cNvSpPr>
          <p:nvPr>
            <p:ph idx="1"/>
          </p:nvPr>
        </p:nvSpPr>
        <p:spPr>
          <a:xfrm>
            <a:off x="0" y="1084218"/>
            <a:ext cx="9143999" cy="5773782"/>
          </a:xfrm>
        </p:spPr>
        <p:txBody>
          <a:bodyPr>
            <a:normAutofit lnSpcReduction="10000"/>
          </a:bodyPr>
          <a:lstStyle/>
          <a:p>
            <a:pPr>
              <a:lnSpc>
                <a:spcPct val="105000"/>
              </a:lnSpc>
              <a:spcBef>
                <a:spcPts val="600"/>
              </a:spcBef>
            </a:pPr>
            <a:r>
              <a:rPr lang="en-US" b="1" dirty="0">
                <a:solidFill>
                  <a:srgbClr val="001236"/>
                </a:solidFill>
              </a:rPr>
              <a:t>James 1:21-22 </a:t>
            </a:r>
            <a:r>
              <a:rPr lang="en-US" dirty="0">
                <a:solidFill>
                  <a:srgbClr val="001236"/>
                </a:solidFill>
              </a:rPr>
              <a:t> Therefore, putting aside all filthiness and </a:t>
            </a:r>
            <a:r>
              <a:rPr lang="en-US" i="1" dirty="0">
                <a:solidFill>
                  <a:srgbClr val="001236"/>
                </a:solidFill>
              </a:rPr>
              <a:t>all</a:t>
            </a:r>
            <a:r>
              <a:rPr lang="en-US" dirty="0">
                <a:solidFill>
                  <a:srgbClr val="001236"/>
                </a:solidFill>
              </a:rPr>
              <a:t> that remains of wickedness, in humility receive the word implanted, which is able to save your souls. But prove yourselves doers of the word, and not merely hearers who delude themselves. </a:t>
            </a:r>
          </a:p>
          <a:p>
            <a:pPr>
              <a:lnSpc>
                <a:spcPct val="105000"/>
              </a:lnSpc>
              <a:spcBef>
                <a:spcPts val="600"/>
              </a:spcBef>
            </a:pPr>
            <a:r>
              <a:rPr lang="en-US" dirty="0">
                <a:solidFill>
                  <a:srgbClr val="001236"/>
                </a:solidFill>
              </a:rPr>
              <a:t>Doers: </a:t>
            </a:r>
            <a:r>
              <a:rPr lang="en-US" i="1" dirty="0" err="1">
                <a:solidFill>
                  <a:srgbClr val="001236"/>
                </a:solidFill>
              </a:rPr>
              <a:t>poietai</a:t>
            </a:r>
            <a:r>
              <a:rPr lang="en-US" i="1" dirty="0">
                <a:solidFill>
                  <a:srgbClr val="001236"/>
                </a:solidFill>
              </a:rPr>
              <a:t>: </a:t>
            </a:r>
            <a:r>
              <a:rPr lang="en-US" dirty="0">
                <a:solidFill>
                  <a:srgbClr val="001236"/>
                </a:solidFill>
              </a:rPr>
              <a:t>a performer; especially a poet</a:t>
            </a:r>
          </a:p>
          <a:p>
            <a:pPr>
              <a:lnSpc>
                <a:spcPct val="105000"/>
              </a:lnSpc>
              <a:spcBef>
                <a:spcPts val="600"/>
              </a:spcBef>
            </a:pPr>
            <a:r>
              <a:rPr lang="en-US" dirty="0">
                <a:solidFill>
                  <a:srgbClr val="001236"/>
                </a:solidFill>
              </a:rPr>
              <a:t>Hearers: </a:t>
            </a:r>
            <a:r>
              <a:rPr lang="en-US" i="1" dirty="0" err="1">
                <a:solidFill>
                  <a:srgbClr val="001236"/>
                </a:solidFill>
              </a:rPr>
              <a:t>akroatai</a:t>
            </a:r>
            <a:r>
              <a:rPr lang="en-US" i="1" dirty="0">
                <a:solidFill>
                  <a:srgbClr val="001236"/>
                </a:solidFill>
              </a:rPr>
              <a:t>: </a:t>
            </a:r>
            <a:r>
              <a:rPr lang="en-US" dirty="0">
                <a:solidFill>
                  <a:srgbClr val="001236"/>
                </a:solidFill>
              </a:rPr>
              <a:t>those who listen without participation</a:t>
            </a:r>
          </a:p>
          <a:p>
            <a:pPr>
              <a:lnSpc>
                <a:spcPct val="105000"/>
              </a:lnSpc>
              <a:spcBef>
                <a:spcPts val="600"/>
              </a:spcBef>
            </a:pPr>
            <a:r>
              <a:rPr lang="en-US" b="1" dirty="0">
                <a:solidFill>
                  <a:srgbClr val="001236"/>
                </a:solidFill>
              </a:rPr>
              <a:t>LEARNING GOAL FOR THIS CLASS:</a:t>
            </a:r>
            <a:endParaRPr lang="en-US" dirty="0">
              <a:solidFill>
                <a:srgbClr val="001236"/>
              </a:solidFill>
            </a:endParaRPr>
          </a:p>
          <a:p>
            <a:pPr>
              <a:lnSpc>
                <a:spcPct val="105000"/>
              </a:lnSpc>
              <a:spcBef>
                <a:spcPts val="600"/>
              </a:spcBef>
              <a:buNone/>
            </a:pPr>
            <a:r>
              <a:rPr lang="en-US" dirty="0">
                <a:solidFill>
                  <a:srgbClr val="001236"/>
                </a:solidFill>
              </a:rPr>
              <a:t>  Learning to hear God and respond to Him in such a way  that His purposes can be fulfilled in us</a:t>
            </a:r>
          </a:p>
          <a:p>
            <a:pPr algn="ctr">
              <a:lnSpc>
                <a:spcPct val="105000"/>
              </a:lnSpc>
              <a:spcBef>
                <a:spcPts val="600"/>
              </a:spcBef>
              <a:buNone/>
            </a:pPr>
            <a:r>
              <a:rPr lang="en-US" b="1" dirty="0">
                <a:solidFill>
                  <a:srgbClr val="001236"/>
                </a:solidFill>
              </a:rPr>
              <a:t>We play an active role in the renewal of our minds</a:t>
            </a:r>
          </a:p>
          <a:p>
            <a:pPr algn="ctr">
              <a:lnSpc>
                <a:spcPct val="105000"/>
              </a:lnSpc>
              <a:spcBef>
                <a:spcPts val="600"/>
              </a:spcBef>
              <a:buNone/>
            </a:pPr>
            <a:endParaRPr lang="en-US" sz="900" b="1" dirty="0">
              <a:solidFill>
                <a:srgbClr val="001236"/>
              </a:solidFill>
            </a:endParaRPr>
          </a:p>
          <a:p>
            <a:pPr algn="ctr">
              <a:lnSpc>
                <a:spcPct val="105000"/>
              </a:lnSpc>
              <a:spcBef>
                <a:spcPts val="0"/>
              </a:spcBef>
              <a:buNone/>
            </a:pPr>
            <a:r>
              <a:rPr lang="en-US" b="1" dirty="0">
                <a:solidFill>
                  <a:srgbClr val="001236"/>
                </a:solidFill>
              </a:rPr>
              <a:t>Acknowledging personal responsibility </a:t>
            </a:r>
          </a:p>
          <a:p>
            <a:pPr algn="ctr">
              <a:lnSpc>
                <a:spcPct val="105000"/>
              </a:lnSpc>
              <a:spcBef>
                <a:spcPts val="0"/>
              </a:spcBef>
              <a:buNone/>
            </a:pPr>
            <a:r>
              <a:rPr lang="en-US" b="1" dirty="0">
                <a:solidFill>
                  <a:srgbClr val="001236"/>
                </a:solidFill>
              </a:rPr>
              <a:t>is key in the process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4699" y="154547"/>
            <a:ext cx="8706118" cy="964569"/>
          </a:xfrm>
        </p:spPr>
        <p:txBody>
          <a:bodyPr>
            <a:normAutofit/>
          </a:bodyPr>
          <a:lstStyle/>
          <a:p>
            <a:r>
              <a:rPr lang="en-US" sz="4800" dirty="0"/>
              <a:t>GOD WORKS THROUGH US</a:t>
            </a:r>
          </a:p>
        </p:txBody>
      </p:sp>
      <p:sp>
        <p:nvSpPr>
          <p:cNvPr id="3" name="Content Placeholder 2"/>
          <p:cNvSpPr>
            <a:spLocks noGrp="1"/>
          </p:cNvSpPr>
          <p:nvPr>
            <p:ph idx="1"/>
          </p:nvPr>
        </p:nvSpPr>
        <p:spPr>
          <a:xfrm>
            <a:off x="0" y="1043189"/>
            <a:ext cx="9143999" cy="5814811"/>
          </a:xfrm>
        </p:spPr>
        <p:txBody>
          <a:bodyPr>
            <a:noAutofit/>
          </a:bodyPr>
          <a:lstStyle/>
          <a:p>
            <a:pPr>
              <a:lnSpc>
                <a:spcPct val="90000"/>
              </a:lnSpc>
              <a:spcBef>
                <a:spcPts val="500"/>
              </a:spcBef>
            </a:pPr>
            <a:r>
              <a:rPr lang="en-US" b="1" dirty="0">
                <a:solidFill>
                  <a:srgbClr val="001236"/>
                </a:solidFill>
              </a:rPr>
              <a:t>Psalm 127:1 </a:t>
            </a:r>
            <a:r>
              <a:rPr lang="en-US" dirty="0">
                <a:solidFill>
                  <a:srgbClr val="001236"/>
                </a:solidFill>
              </a:rPr>
              <a:t>Unless the </a:t>
            </a:r>
            <a:r>
              <a:rPr lang="en-US" cap="small" dirty="0">
                <a:solidFill>
                  <a:srgbClr val="001236"/>
                </a:solidFill>
              </a:rPr>
              <a:t>LORD</a:t>
            </a:r>
            <a:r>
              <a:rPr lang="en-US" dirty="0">
                <a:solidFill>
                  <a:srgbClr val="001236"/>
                </a:solidFill>
              </a:rPr>
              <a:t> builds the house, they labor in vain who build it; Unless the </a:t>
            </a:r>
            <a:r>
              <a:rPr lang="en-US" cap="small" dirty="0">
                <a:solidFill>
                  <a:srgbClr val="001236"/>
                </a:solidFill>
              </a:rPr>
              <a:t>LORD</a:t>
            </a:r>
            <a:r>
              <a:rPr lang="en-US" dirty="0">
                <a:solidFill>
                  <a:srgbClr val="001236"/>
                </a:solidFill>
              </a:rPr>
              <a:t> guards the city, the watchman keeps awake in vain. </a:t>
            </a:r>
          </a:p>
          <a:p>
            <a:pPr>
              <a:lnSpc>
                <a:spcPct val="90000"/>
              </a:lnSpc>
              <a:spcBef>
                <a:spcPts val="500"/>
              </a:spcBef>
            </a:pPr>
            <a:r>
              <a:rPr lang="en-US" dirty="0">
                <a:solidFill>
                  <a:srgbClr val="001236"/>
                </a:solidFill>
              </a:rPr>
              <a:t>We labor, we guard; but only with God’s oversight and direction will our work be profitable</a:t>
            </a:r>
          </a:p>
          <a:p>
            <a:pPr>
              <a:lnSpc>
                <a:spcPct val="90000"/>
              </a:lnSpc>
              <a:spcBef>
                <a:spcPts val="500"/>
              </a:spcBef>
            </a:pPr>
            <a:r>
              <a:rPr lang="en-US" dirty="0">
                <a:solidFill>
                  <a:srgbClr val="001236"/>
                </a:solidFill>
              </a:rPr>
              <a:t>Vain: </a:t>
            </a:r>
            <a:r>
              <a:rPr lang="en-US" i="1" dirty="0" err="1">
                <a:solidFill>
                  <a:srgbClr val="001236"/>
                </a:solidFill>
              </a:rPr>
              <a:t>shav</a:t>
            </a:r>
            <a:r>
              <a:rPr lang="en-US" i="1" dirty="0">
                <a:solidFill>
                  <a:srgbClr val="001236"/>
                </a:solidFill>
              </a:rPr>
              <a:t>: </a:t>
            </a:r>
            <a:r>
              <a:rPr lang="en-US" dirty="0">
                <a:solidFill>
                  <a:srgbClr val="001236"/>
                </a:solidFill>
              </a:rPr>
              <a:t>empty, useless, worthless</a:t>
            </a:r>
          </a:p>
          <a:p>
            <a:pPr>
              <a:lnSpc>
                <a:spcPct val="90000"/>
              </a:lnSpc>
              <a:spcBef>
                <a:spcPts val="500"/>
              </a:spcBef>
            </a:pPr>
            <a:r>
              <a:rPr lang="en-US" b="1" dirty="0">
                <a:solidFill>
                  <a:srgbClr val="001236"/>
                </a:solidFill>
              </a:rPr>
              <a:t>Deuteronomy 8:15-17 </a:t>
            </a:r>
            <a:r>
              <a:rPr lang="en-US" dirty="0">
                <a:solidFill>
                  <a:srgbClr val="001236"/>
                </a:solidFill>
              </a:rPr>
              <a:t> "He led you through the great and terrible wilderness, </a:t>
            </a:r>
            <a:r>
              <a:rPr lang="en-US" i="1" dirty="0">
                <a:solidFill>
                  <a:srgbClr val="001236"/>
                </a:solidFill>
              </a:rPr>
              <a:t>with its</a:t>
            </a:r>
            <a:r>
              <a:rPr lang="en-US" dirty="0">
                <a:solidFill>
                  <a:srgbClr val="001236"/>
                </a:solidFill>
              </a:rPr>
              <a:t> fiery serpents and scorpions and thirsty ground where there was no water; He brought water for you out of the rock of flint. In the wilderness He fed you manna which your fathers did not know, that He might humble you and that He might test you, to do good for you in the end. Otherwise, you may say in your heart, 'My power and the strength of my hand made me this wealth.’” </a:t>
            </a:r>
            <a:br>
              <a:rPr lang="en-US" dirty="0"/>
            </a:br>
            <a:endParaRPr lang="en-US" dirty="0"/>
          </a:p>
          <a:p>
            <a:pPr>
              <a:lnSpc>
                <a:spcPct val="89000"/>
              </a:lnSpc>
              <a:spcBef>
                <a:spcPts val="0"/>
              </a:spcBef>
              <a:spcAft>
                <a:spcPts val="200"/>
              </a:spcAft>
            </a:pP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4699" y="0"/>
            <a:ext cx="8706118" cy="1023581"/>
          </a:xfrm>
        </p:spPr>
        <p:txBody>
          <a:bodyPr>
            <a:normAutofit/>
          </a:bodyPr>
          <a:lstStyle/>
          <a:p>
            <a:r>
              <a:rPr lang="en-US" sz="4400" dirty="0"/>
              <a:t>SO, HOW DOES THIS WORK?</a:t>
            </a:r>
          </a:p>
        </p:txBody>
      </p:sp>
      <p:sp>
        <p:nvSpPr>
          <p:cNvPr id="3" name="Content Placeholder 2"/>
          <p:cNvSpPr>
            <a:spLocks noGrp="1"/>
          </p:cNvSpPr>
          <p:nvPr>
            <p:ph idx="1"/>
          </p:nvPr>
        </p:nvSpPr>
        <p:spPr>
          <a:xfrm>
            <a:off x="0" y="955343"/>
            <a:ext cx="9143999" cy="5902658"/>
          </a:xfrm>
        </p:spPr>
        <p:txBody>
          <a:bodyPr>
            <a:noAutofit/>
          </a:bodyPr>
          <a:lstStyle/>
          <a:p>
            <a:pPr>
              <a:lnSpc>
                <a:spcPct val="90000"/>
              </a:lnSpc>
              <a:spcBef>
                <a:spcPts val="0"/>
              </a:spcBef>
              <a:spcAft>
                <a:spcPts val="300"/>
              </a:spcAft>
            </a:pPr>
            <a:r>
              <a:rPr lang="en-US" b="1" dirty="0">
                <a:solidFill>
                  <a:srgbClr val="001236"/>
                </a:solidFill>
              </a:rPr>
              <a:t>Ecclesiastes 10:18 </a:t>
            </a:r>
            <a:r>
              <a:rPr lang="en-US" baseline="30000" dirty="0">
                <a:solidFill>
                  <a:srgbClr val="001236"/>
                </a:solidFill>
              </a:rPr>
              <a:t> </a:t>
            </a:r>
            <a:r>
              <a:rPr lang="en-US" dirty="0">
                <a:solidFill>
                  <a:srgbClr val="001236"/>
                </a:solidFill>
              </a:rPr>
              <a:t> Through indolence the rafters sag, and through slackness the house leaks. </a:t>
            </a:r>
          </a:p>
          <a:p>
            <a:pPr>
              <a:lnSpc>
                <a:spcPct val="90000"/>
              </a:lnSpc>
              <a:spcBef>
                <a:spcPts val="0"/>
              </a:spcBef>
              <a:spcAft>
                <a:spcPts val="300"/>
              </a:spcAft>
            </a:pPr>
            <a:r>
              <a:rPr lang="en-US" b="1" dirty="0">
                <a:solidFill>
                  <a:srgbClr val="001236"/>
                </a:solidFill>
              </a:rPr>
              <a:t>1 Timothy 5:17 </a:t>
            </a:r>
            <a:r>
              <a:rPr lang="en-US" dirty="0">
                <a:solidFill>
                  <a:srgbClr val="001236"/>
                </a:solidFill>
              </a:rPr>
              <a:t> The elders who rule well are to be considered worthy of double honor, especially those who work hard at preaching and teaching. </a:t>
            </a:r>
          </a:p>
          <a:p>
            <a:pPr>
              <a:lnSpc>
                <a:spcPct val="90000"/>
              </a:lnSpc>
              <a:spcBef>
                <a:spcPts val="0"/>
              </a:spcBef>
              <a:spcAft>
                <a:spcPts val="300"/>
              </a:spcAft>
            </a:pPr>
            <a:r>
              <a:rPr lang="en-US" dirty="0">
                <a:solidFill>
                  <a:srgbClr val="001236"/>
                </a:solidFill>
              </a:rPr>
              <a:t>Good stewardship requires working together with God</a:t>
            </a:r>
          </a:p>
          <a:p>
            <a:pPr>
              <a:lnSpc>
                <a:spcPct val="90000"/>
              </a:lnSpc>
              <a:spcBef>
                <a:spcPts val="0"/>
              </a:spcBef>
              <a:spcAft>
                <a:spcPts val="300"/>
              </a:spcAft>
              <a:buNone/>
            </a:pPr>
            <a:r>
              <a:rPr lang="en-US" b="1" dirty="0">
                <a:solidFill>
                  <a:srgbClr val="001236"/>
                </a:solidFill>
              </a:rPr>
              <a:t>1 Corinthians 4:1-2 </a:t>
            </a:r>
            <a:r>
              <a:rPr lang="en-US" baseline="30000" dirty="0">
                <a:solidFill>
                  <a:srgbClr val="001236"/>
                </a:solidFill>
              </a:rPr>
              <a:t> </a:t>
            </a:r>
            <a:r>
              <a:rPr lang="en-US" dirty="0">
                <a:solidFill>
                  <a:srgbClr val="001236"/>
                </a:solidFill>
              </a:rPr>
              <a:t> Let a man regard us in this manner, as servants of Christ and stewards of the mysteries of God. </a:t>
            </a:r>
            <a:br>
              <a:rPr lang="en-US" dirty="0">
                <a:solidFill>
                  <a:srgbClr val="001236"/>
                </a:solidFill>
              </a:rPr>
            </a:br>
            <a:r>
              <a:rPr lang="en-US" dirty="0">
                <a:solidFill>
                  <a:srgbClr val="001236"/>
                </a:solidFill>
              </a:rPr>
              <a:t>In this case, moreover, it is required of stewards that one be found trustworthy. </a:t>
            </a:r>
          </a:p>
          <a:p>
            <a:pPr marL="0">
              <a:lnSpc>
                <a:spcPct val="92000"/>
              </a:lnSpc>
              <a:spcBef>
                <a:spcPts val="0"/>
              </a:spcBef>
              <a:spcAft>
                <a:spcPts val="500"/>
              </a:spcAft>
              <a:buNone/>
            </a:pPr>
            <a:r>
              <a:rPr lang="en-US" dirty="0">
                <a:solidFill>
                  <a:srgbClr val="001236"/>
                </a:solidFill>
                <a:effectLst>
                  <a:outerShdw blurRad="38100" dist="38100" dir="2700000" algn="tl">
                    <a:srgbClr val="000000">
                      <a:alpha val="43137"/>
                    </a:srgbClr>
                  </a:outerShdw>
                </a:effectLst>
              </a:rPr>
              <a:t>         1.DOES GOD’S SOVEREIGNTY CANCEL OUR</a:t>
            </a:r>
          </a:p>
          <a:p>
            <a:pPr marL="0">
              <a:lnSpc>
                <a:spcPct val="92000"/>
              </a:lnSpc>
              <a:spcBef>
                <a:spcPts val="0"/>
              </a:spcBef>
              <a:spcAft>
                <a:spcPts val="500"/>
              </a:spcAft>
              <a:buNone/>
            </a:pPr>
            <a:r>
              <a:rPr lang="en-US" dirty="0">
                <a:solidFill>
                  <a:srgbClr val="001236"/>
                </a:solidFill>
                <a:effectLst>
                  <a:outerShdw blurRad="38100" dist="38100" dir="2700000" algn="tl">
                    <a:srgbClr val="000000">
                      <a:alpha val="43137"/>
                    </a:srgbClr>
                  </a:outerShdw>
                </a:effectLst>
              </a:rPr>
              <a:t>           RESPONSIBILITY TO ACT?</a:t>
            </a:r>
          </a:p>
          <a:p>
            <a:pPr marL="0">
              <a:lnSpc>
                <a:spcPct val="90000"/>
              </a:lnSpc>
              <a:spcBef>
                <a:spcPts val="0"/>
              </a:spcBef>
              <a:spcAft>
                <a:spcPts val="500"/>
              </a:spcAft>
              <a:buNone/>
            </a:pPr>
            <a:r>
              <a:rPr lang="en-US" dirty="0">
                <a:solidFill>
                  <a:srgbClr val="001236"/>
                </a:solidFill>
                <a:effectLst>
                  <a:outerShdw blurRad="38100" dist="38100" dir="2700000" algn="tl">
                    <a:srgbClr val="000000">
                      <a:alpha val="43137"/>
                    </a:srgbClr>
                  </a:outerShdw>
                </a:effectLst>
              </a:rPr>
              <a:t>         2.DOES OUR FAILURE TO ACT IN A RESPONSIBLE</a:t>
            </a:r>
          </a:p>
          <a:p>
            <a:pPr marL="0">
              <a:lnSpc>
                <a:spcPct val="90000"/>
              </a:lnSpc>
              <a:spcBef>
                <a:spcPts val="0"/>
              </a:spcBef>
              <a:spcAft>
                <a:spcPts val="300"/>
              </a:spcAft>
              <a:buNone/>
            </a:pPr>
            <a:r>
              <a:rPr lang="en-US" dirty="0">
                <a:solidFill>
                  <a:srgbClr val="001236"/>
                </a:solidFill>
                <a:effectLst>
                  <a:outerShdw blurRad="38100" dist="38100" dir="2700000" algn="tl">
                    <a:srgbClr val="000000">
                      <a:alpha val="43137"/>
                    </a:srgbClr>
                  </a:outerShdw>
                </a:effectLst>
              </a:rPr>
              <a:t>           WAY IMPACT THE SOVEREIGN PLAN OF GOD?</a:t>
            </a:r>
          </a:p>
          <a:p>
            <a:pPr algn="ctr">
              <a:lnSpc>
                <a:spcPct val="92000"/>
              </a:lnSpc>
              <a:spcBef>
                <a:spcPts val="0"/>
              </a:spcBef>
              <a:spcAft>
                <a:spcPts val="300"/>
              </a:spcAft>
              <a:buNone/>
            </a:pPr>
            <a:r>
              <a:rPr lang="en-US" b="1" dirty="0">
                <a:solidFill>
                  <a:srgbClr val="001236"/>
                </a:solidFill>
              </a:rPr>
              <a:t>GOD’S PERFECT WILL or GOD’S ALLOWED WILL</a:t>
            </a:r>
          </a:p>
          <a:p>
            <a:pPr algn="ctr">
              <a:lnSpc>
                <a:spcPct val="92000"/>
              </a:lnSpc>
              <a:spcBef>
                <a:spcPts val="0"/>
              </a:spcBef>
              <a:spcAft>
                <a:spcPts val="300"/>
              </a:spcAft>
            </a:pPr>
            <a:endParaRPr lang="en-US" b="1" dirty="0">
              <a:solidFill>
                <a:srgbClr val="001236"/>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4699" y="0"/>
            <a:ext cx="8706118" cy="966651"/>
          </a:xfrm>
        </p:spPr>
        <p:txBody>
          <a:bodyPr/>
          <a:lstStyle/>
          <a:p>
            <a:r>
              <a:rPr lang="en-US" dirty="0"/>
              <a:t>FOR SUCH A TIME</a:t>
            </a:r>
          </a:p>
        </p:txBody>
      </p:sp>
      <p:sp>
        <p:nvSpPr>
          <p:cNvPr id="3" name="Content Placeholder 2"/>
          <p:cNvSpPr>
            <a:spLocks noGrp="1"/>
          </p:cNvSpPr>
          <p:nvPr>
            <p:ph idx="1"/>
          </p:nvPr>
        </p:nvSpPr>
        <p:spPr>
          <a:xfrm>
            <a:off x="0" y="914400"/>
            <a:ext cx="9143999" cy="5943600"/>
          </a:xfrm>
        </p:spPr>
        <p:txBody>
          <a:bodyPr>
            <a:noAutofit/>
          </a:bodyPr>
          <a:lstStyle/>
          <a:p>
            <a:pPr>
              <a:lnSpc>
                <a:spcPct val="89000"/>
              </a:lnSpc>
              <a:spcBef>
                <a:spcPts val="0"/>
              </a:spcBef>
            </a:pPr>
            <a:r>
              <a:rPr lang="en-US" dirty="0">
                <a:solidFill>
                  <a:srgbClr val="001236"/>
                </a:solidFill>
              </a:rPr>
              <a:t>Haman was upset because Mordecai wouldn’t bow to him and coerced King </a:t>
            </a:r>
            <a:r>
              <a:rPr lang="en-US" dirty="0" err="1">
                <a:solidFill>
                  <a:srgbClr val="001236"/>
                </a:solidFill>
              </a:rPr>
              <a:t>Ahasuerus</a:t>
            </a:r>
            <a:r>
              <a:rPr lang="en-US" dirty="0">
                <a:solidFill>
                  <a:srgbClr val="001236"/>
                </a:solidFill>
              </a:rPr>
              <a:t> into destroying the Jews</a:t>
            </a:r>
          </a:p>
          <a:p>
            <a:pPr>
              <a:lnSpc>
                <a:spcPct val="89000"/>
              </a:lnSpc>
              <a:spcBef>
                <a:spcPts val="0"/>
              </a:spcBef>
            </a:pPr>
            <a:r>
              <a:rPr lang="en-US" b="1" dirty="0">
                <a:solidFill>
                  <a:srgbClr val="001236"/>
                </a:solidFill>
              </a:rPr>
              <a:t>Esther 4:11-14 </a:t>
            </a:r>
            <a:r>
              <a:rPr lang="en-US" dirty="0">
                <a:solidFill>
                  <a:srgbClr val="001236"/>
                </a:solidFill>
              </a:rPr>
              <a:t> "All the king's servants and the people of the king's provinces know that for any man or woman who comes to the king to the inner court who is not summoned, he has but one law, that he be put to death, unless the king holds out to him the golden scepter so that he may live. And I have not been summoned to come to the king for these thirty days.” They related Esther's words to Mordecai. </a:t>
            </a:r>
            <a:br>
              <a:rPr lang="en-US" dirty="0">
                <a:solidFill>
                  <a:srgbClr val="001236"/>
                </a:solidFill>
              </a:rPr>
            </a:br>
            <a:r>
              <a:rPr lang="en-US" dirty="0">
                <a:solidFill>
                  <a:srgbClr val="001236"/>
                </a:solidFill>
              </a:rPr>
              <a:t>Then Mordecai told </a:t>
            </a:r>
            <a:r>
              <a:rPr lang="en-US" i="1" dirty="0">
                <a:solidFill>
                  <a:srgbClr val="001236"/>
                </a:solidFill>
              </a:rPr>
              <a:t>them</a:t>
            </a:r>
            <a:r>
              <a:rPr lang="en-US" dirty="0">
                <a:solidFill>
                  <a:srgbClr val="001236"/>
                </a:solidFill>
              </a:rPr>
              <a:t> to reply to Esther, "Do not imagine that you in the king's palace can escape any more than all the Jews. For if you remain silent at this time, relief and deliverance will arise for the Jews from another place and you and your father's house will perish. And who knows whether you have not attained royalty </a:t>
            </a:r>
            <a:r>
              <a:rPr lang="en-US" b="1" dirty="0">
                <a:solidFill>
                  <a:srgbClr val="001236"/>
                </a:solidFill>
              </a:rPr>
              <a:t>for such a time as this?"       473 BC</a:t>
            </a:r>
          </a:p>
          <a:p>
            <a:pPr>
              <a:lnSpc>
                <a:spcPct val="89000"/>
              </a:lnSpc>
              <a:spcBef>
                <a:spcPts val="0"/>
              </a:spcBef>
            </a:pPr>
            <a:endParaRPr lang="en-US" b="1" dirty="0">
              <a:solidFill>
                <a:srgbClr val="001236"/>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9144000" cy="968990"/>
          </a:xfrm>
        </p:spPr>
        <p:txBody>
          <a:bodyPr>
            <a:normAutofit/>
          </a:bodyPr>
          <a:lstStyle/>
          <a:p>
            <a:r>
              <a:rPr lang="en-US" sz="4400" dirty="0"/>
              <a:t>GOOD LEADERSHIP</a:t>
            </a:r>
          </a:p>
        </p:txBody>
      </p:sp>
      <p:sp>
        <p:nvSpPr>
          <p:cNvPr id="3" name="Content Placeholder 2"/>
          <p:cNvSpPr>
            <a:spLocks noGrp="1"/>
          </p:cNvSpPr>
          <p:nvPr>
            <p:ph idx="1"/>
          </p:nvPr>
        </p:nvSpPr>
        <p:spPr>
          <a:xfrm>
            <a:off x="0" y="914400"/>
            <a:ext cx="9143999" cy="5943600"/>
          </a:xfrm>
        </p:spPr>
        <p:txBody>
          <a:bodyPr>
            <a:noAutofit/>
          </a:bodyPr>
          <a:lstStyle/>
          <a:p>
            <a:pPr>
              <a:lnSpc>
                <a:spcPct val="90000"/>
              </a:lnSpc>
              <a:spcBef>
                <a:spcPts val="600"/>
              </a:spcBef>
            </a:pPr>
            <a:r>
              <a:rPr lang="en-US" b="1" dirty="0">
                <a:solidFill>
                  <a:srgbClr val="001236"/>
                </a:solidFill>
              </a:rPr>
              <a:t>1 Chronicles 12:32 </a:t>
            </a:r>
            <a:r>
              <a:rPr lang="en-US" baseline="30000" dirty="0">
                <a:solidFill>
                  <a:srgbClr val="001236"/>
                </a:solidFill>
              </a:rPr>
              <a:t> </a:t>
            </a:r>
            <a:r>
              <a:rPr lang="en-US" dirty="0">
                <a:solidFill>
                  <a:srgbClr val="001236"/>
                </a:solidFill>
              </a:rPr>
              <a:t> Of the sons of Issachar, men who understood the times, with knowledge of what Israel should do, their chiefs </a:t>
            </a:r>
            <a:r>
              <a:rPr lang="en-US" i="1" dirty="0">
                <a:solidFill>
                  <a:srgbClr val="001236"/>
                </a:solidFill>
              </a:rPr>
              <a:t>were</a:t>
            </a:r>
            <a:r>
              <a:rPr lang="en-US" dirty="0">
                <a:solidFill>
                  <a:srgbClr val="001236"/>
                </a:solidFill>
              </a:rPr>
              <a:t> two hundred; and all their kinsmen </a:t>
            </a:r>
            <a:r>
              <a:rPr lang="en-US" i="1" dirty="0">
                <a:solidFill>
                  <a:srgbClr val="001236"/>
                </a:solidFill>
              </a:rPr>
              <a:t>were</a:t>
            </a:r>
            <a:r>
              <a:rPr lang="en-US" dirty="0">
                <a:solidFill>
                  <a:srgbClr val="001236"/>
                </a:solidFill>
              </a:rPr>
              <a:t> at their command. </a:t>
            </a:r>
          </a:p>
          <a:p>
            <a:pPr>
              <a:lnSpc>
                <a:spcPct val="90000"/>
              </a:lnSpc>
              <a:spcBef>
                <a:spcPts val="600"/>
              </a:spcBef>
            </a:pPr>
            <a:r>
              <a:rPr lang="en-US" dirty="0">
                <a:solidFill>
                  <a:srgbClr val="001236"/>
                </a:solidFill>
              </a:rPr>
              <a:t> Times: </a:t>
            </a:r>
            <a:r>
              <a:rPr lang="en-US" i="1" dirty="0">
                <a:solidFill>
                  <a:srgbClr val="001236"/>
                </a:solidFill>
              </a:rPr>
              <a:t>eth: </a:t>
            </a:r>
            <a:r>
              <a:rPr lang="en-US" dirty="0">
                <a:solidFill>
                  <a:srgbClr val="001236"/>
                </a:solidFill>
              </a:rPr>
              <a:t>the circumstances they were in; the season</a:t>
            </a:r>
          </a:p>
          <a:p>
            <a:pPr>
              <a:lnSpc>
                <a:spcPct val="90000"/>
              </a:lnSpc>
              <a:spcBef>
                <a:spcPts val="600"/>
              </a:spcBef>
            </a:pPr>
            <a:r>
              <a:rPr lang="en-US" dirty="0">
                <a:solidFill>
                  <a:srgbClr val="001236"/>
                </a:solidFill>
              </a:rPr>
              <a:t> Knowledge: </a:t>
            </a:r>
            <a:r>
              <a:rPr lang="en-US" i="1" dirty="0" err="1">
                <a:solidFill>
                  <a:srgbClr val="001236"/>
                </a:solidFill>
              </a:rPr>
              <a:t>yada</a:t>
            </a:r>
            <a:r>
              <a:rPr lang="en-US" i="1" dirty="0">
                <a:solidFill>
                  <a:srgbClr val="001236"/>
                </a:solidFill>
              </a:rPr>
              <a:t>: </a:t>
            </a:r>
            <a:r>
              <a:rPr lang="en-US" dirty="0">
                <a:solidFill>
                  <a:srgbClr val="001236"/>
                </a:solidFill>
              </a:rPr>
              <a:t>to have perception or discernment</a:t>
            </a:r>
          </a:p>
          <a:p>
            <a:pPr>
              <a:lnSpc>
                <a:spcPct val="90000"/>
              </a:lnSpc>
              <a:spcBef>
                <a:spcPts val="600"/>
              </a:spcBef>
            </a:pPr>
            <a:r>
              <a:rPr lang="en-US" dirty="0">
                <a:solidFill>
                  <a:srgbClr val="001236"/>
                </a:solidFill>
              </a:rPr>
              <a:t> Chiefs: </a:t>
            </a:r>
            <a:r>
              <a:rPr lang="en-US" i="1" dirty="0" err="1">
                <a:solidFill>
                  <a:srgbClr val="001236"/>
                </a:solidFill>
              </a:rPr>
              <a:t>rosh</a:t>
            </a:r>
            <a:r>
              <a:rPr lang="en-US" i="1" dirty="0">
                <a:solidFill>
                  <a:srgbClr val="001236"/>
                </a:solidFill>
              </a:rPr>
              <a:t>: </a:t>
            </a:r>
            <a:r>
              <a:rPr lang="en-US" dirty="0">
                <a:solidFill>
                  <a:srgbClr val="001236"/>
                </a:solidFill>
              </a:rPr>
              <a:t>head; leaders</a:t>
            </a:r>
          </a:p>
          <a:p>
            <a:pPr>
              <a:lnSpc>
                <a:spcPct val="90000"/>
              </a:lnSpc>
              <a:spcBef>
                <a:spcPts val="600"/>
              </a:spcBef>
            </a:pPr>
            <a:r>
              <a:rPr lang="en-US" b="1" dirty="0">
                <a:solidFill>
                  <a:srgbClr val="001236"/>
                </a:solidFill>
              </a:rPr>
              <a:t>Acts 14:23 </a:t>
            </a:r>
            <a:r>
              <a:rPr lang="en-US" dirty="0">
                <a:solidFill>
                  <a:srgbClr val="001236"/>
                </a:solidFill>
              </a:rPr>
              <a:t> When they had appointed elders for them in every church, having prayed with fasting, they commended them to the Lord in whom they had believed. </a:t>
            </a:r>
          </a:p>
          <a:p>
            <a:pPr>
              <a:lnSpc>
                <a:spcPct val="90000"/>
              </a:lnSpc>
              <a:spcBef>
                <a:spcPts val="600"/>
              </a:spcBef>
            </a:pPr>
            <a:r>
              <a:rPr lang="en-US" dirty="0">
                <a:solidFill>
                  <a:srgbClr val="001236"/>
                </a:solidFill>
              </a:rPr>
              <a:t>Appointed: </a:t>
            </a:r>
            <a:r>
              <a:rPr lang="en-US" i="1" dirty="0" err="1">
                <a:solidFill>
                  <a:srgbClr val="001236"/>
                </a:solidFill>
              </a:rPr>
              <a:t>cheirotoneo</a:t>
            </a:r>
            <a:r>
              <a:rPr lang="en-US" i="1" dirty="0">
                <a:solidFill>
                  <a:srgbClr val="001236"/>
                </a:solidFill>
              </a:rPr>
              <a:t>: </a:t>
            </a:r>
            <a:r>
              <a:rPr lang="en-US" dirty="0">
                <a:solidFill>
                  <a:srgbClr val="001236"/>
                </a:solidFill>
              </a:rPr>
              <a:t>to vote by stretching out the hand</a:t>
            </a:r>
          </a:p>
          <a:p>
            <a:pPr>
              <a:lnSpc>
                <a:spcPct val="90000"/>
              </a:lnSpc>
              <a:spcBef>
                <a:spcPts val="600"/>
              </a:spcBef>
            </a:pPr>
            <a:r>
              <a:rPr lang="en-US" b="1" dirty="0">
                <a:solidFill>
                  <a:srgbClr val="001236"/>
                </a:solidFill>
              </a:rPr>
              <a:t>Hebrews 13:17 </a:t>
            </a:r>
            <a:r>
              <a:rPr lang="en-US" dirty="0">
                <a:solidFill>
                  <a:srgbClr val="001236"/>
                </a:solidFill>
              </a:rPr>
              <a:t>Obey your leaders and submit </a:t>
            </a:r>
            <a:r>
              <a:rPr lang="en-US" i="1" dirty="0">
                <a:solidFill>
                  <a:srgbClr val="001236"/>
                </a:solidFill>
              </a:rPr>
              <a:t>to them,</a:t>
            </a:r>
            <a:r>
              <a:rPr lang="en-US" dirty="0">
                <a:solidFill>
                  <a:srgbClr val="001236"/>
                </a:solidFill>
              </a:rPr>
              <a:t> for they keep watch over your souls as those who will give an account. Let them do this with joy and not with grief, for this would be unprofitable for you.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4699" y="154548"/>
            <a:ext cx="8706118" cy="828092"/>
          </a:xfrm>
        </p:spPr>
        <p:txBody>
          <a:bodyPr/>
          <a:lstStyle/>
          <a:p>
            <a:r>
              <a:rPr lang="en-US" dirty="0"/>
              <a:t>SPIRITUAL TRUTHS</a:t>
            </a:r>
          </a:p>
        </p:txBody>
      </p:sp>
      <p:sp>
        <p:nvSpPr>
          <p:cNvPr id="3" name="Content Placeholder 2"/>
          <p:cNvSpPr>
            <a:spLocks noGrp="1"/>
          </p:cNvSpPr>
          <p:nvPr>
            <p:ph idx="1"/>
          </p:nvPr>
        </p:nvSpPr>
        <p:spPr>
          <a:xfrm>
            <a:off x="0" y="900752"/>
            <a:ext cx="9143999" cy="5957247"/>
          </a:xfrm>
        </p:spPr>
        <p:txBody>
          <a:bodyPr>
            <a:noAutofit/>
          </a:bodyPr>
          <a:lstStyle/>
          <a:p>
            <a:pPr>
              <a:lnSpc>
                <a:spcPct val="90000"/>
              </a:lnSpc>
              <a:spcBef>
                <a:spcPts val="0"/>
              </a:spcBef>
              <a:spcAft>
                <a:spcPts val="300"/>
              </a:spcAft>
            </a:pPr>
            <a:r>
              <a:rPr lang="en-US" b="1" dirty="0">
                <a:solidFill>
                  <a:srgbClr val="001236"/>
                </a:solidFill>
              </a:rPr>
              <a:t>Ephesians 1:13-14 </a:t>
            </a:r>
            <a:r>
              <a:rPr lang="en-US" dirty="0">
                <a:solidFill>
                  <a:srgbClr val="001236"/>
                </a:solidFill>
              </a:rPr>
              <a:t> In Him, you also, after listening to the message of truth, the gospel of your salvation—having also believed, you were sealed in Him with the Holy Spirit of promise, who is given as a pledge of our inheritance, with a view to the redemption of </a:t>
            </a:r>
            <a:r>
              <a:rPr lang="en-US" i="1" dirty="0">
                <a:solidFill>
                  <a:srgbClr val="001236"/>
                </a:solidFill>
              </a:rPr>
              <a:t>God's own</a:t>
            </a:r>
            <a:r>
              <a:rPr lang="en-US" dirty="0">
                <a:solidFill>
                  <a:srgbClr val="001236"/>
                </a:solidFill>
              </a:rPr>
              <a:t> possession, to the praise of His glory. </a:t>
            </a:r>
          </a:p>
          <a:p>
            <a:pPr>
              <a:lnSpc>
                <a:spcPct val="90000"/>
              </a:lnSpc>
              <a:spcBef>
                <a:spcPts val="0"/>
              </a:spcBef>
              <a:spcAft>
                <a:spcPts val="300"/>
              </a:spcAft>
            </a:pPr>
            <a:r>
              <a:rPr lang="en-US" b="1" dirty="0">
                <a:solidFill>
                  <a:srgbClr val="001236"/>
                </a:solidFill>
              </a:rPr>
              <a:t>Ephesians 4:30 </a:t>
            </a:r>
            <a:r>
              <a:rPr lang="en-US" dirty="0">
                <a:solidFill>
                  <a:srgbClr val="001236"/>
                </a:solidFill>
              </a:rPr>
              <a:t> Do not grieve the Holy Spirit of God, by whom you were sealed for the day of redemption. </a:t>
            </a:r>
          </a:p>
          <a:p>
            <a:pPr>
              <a:lnSpc>
                <a:spcPct val="90000"/>
              </a:lnSpc>
              <a:spcBef>
                <a:spcPts val="0"/>
              </a:spcBef>
              <a:spcAft>
                <a:spcPts val="300"/>
              </a:spcAft>
            </a:pPr>
            <a:r>
              <a:rPr lang="en-US" dirty="0">
                <a:solidFill>
                  <a:srgbClr val="001236"/>
                </a:solidFill>
              </a:rPr>
              <a:t>Seal: </a:t>
            </a:r>
            <a:r>
              <a:rPr lang="en-US" i="1" dirty="0" err="1">
                <a:solidFill>
                  <a:srgbClr val="001236"/>
                </a:solidFill>
              </a:rPr>
              <a:t>sphragizo</a:t>
            </a:r>
            <a:r>
              <a:rPr lang="en-US" i="1" dirty="0">
                <a:solidFill>
                  <a:srgbClr val="001236"/>
                </a:solidFill>
              </a:rPr>
              <a:t>: </a:t>
            </a:r>
            <a:r>
              <a:rPr lang="en-US" dirty="0">
                <a:solidFill>
                  <a:srgbClr val="001236"/>
                </a:solidFill>
              </a:rPr>
              <a:t>to place as a private mark indicating ownership, security, or authenticity</a:t>
            </a:r>
          </a:p>
          <a:p>
            <a:pPr>
              <a:lnSpc>
                <a:spcPct val="90000"/>
              </a:lnSpc>
              <a:spcBef>
                <a:spcPts val="0"/>
              </a:spcBef>
              <a:spcAft>
                <a:spcPts val="300"/>
              </a:spcAft>
            </a:pPr>
            <a:r>
              <a:rPr lang="en-US" dirty="0">
                <a:solidFill>
                  <a:srgbClr val="001236"/>
                </a:solidFill>
              </a:rPr>
              <a:t>Seals were placed on deeds to prove ownership; only the rightful owner (or heir) could break the seal</a:t>
            </a:r>
          </a:p>
          <a:p>
            <a:pPr>
              <a:lnSpc>
                <a:spcPct val="90000"/>
              </a:lnSpc>
              <a:spcBef>
                <a:spcPts val="0"/>
              </a:spcBef>
              <a:spcAft>
                <a:spcPts val="400"/>
              </a:spcAft>
            </a:pPr>
            <a:r>
              <a:rPr lang="en-US" dirty="0">
                <a:solidFill>
                  <a:srgbClr val="001236"/>
                </a:solidFill>
              </a:rPr>
              <a:t>The same Spirit that seals us also reveals God’s purpose for us and empowers us to do it</a:t>
            </a:r>
          </a:p>
          <a:p>
            <a:pPr>
              <a:lnSpc>
                <a:spcPct val="90000"/>
              </a:lnSpc>
              <a:spcBef>
                <a:spcPts val="0"/>
              </a:spcBef>
              <a:spcAft>
                <a:spcPts val="400"/>
              </a:spcAft>
            </a:pPr>
            <a:r>
              <a:rPr lang="en-US" b="1" dirty="0">
                <a:solidFill>
                  <a:srgbClr val="001236"/>
                </a:solidFill>
              </a:rPr>
              <a:t>Acts 1:8 …but you will receive power when the Holy Spirit has come upon you;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4699" y="1"/>
            <a:ext cx="8706118" cy="914399"/>
          </a:xfrm>
        </p:spPr>
        <p:txBody>
          <a:bodyPr>
            <a:normAutofit/>
          </a:bodyPr>
          <a:lstStyle/>
          <a:p>
            <a:r>
              <a:rPr lang="en-US" sz="4400" dirty="0"/>
              <a:t>TRUE WISDOM</a:t>
            </a:r>
          </a:p>
        </p:txBody>
      </p:sp>
      <p:sp>
        <p:nvSpPr>
          <p:cNvPr id="3" name="Content Placeholder 2"/>
          <p:cNvSpPr>
            <a:spLocks noGrp="1"/>
          </p:cNvSpPr>
          <p:nvPr>
            <p:ph idx="1"/>
          </p:nvPr>
        </p:nvSpPr>
        <p:spPr>
          <a:xfrm>
            <a:off x="-1" y="832513"/>
            <a:ext cx="9144001" cy="6025487"/>
          </a:xfrm>
        </p:spPr>
        <p:txBody>
          <a:bodyPr>
            <a:noAutofit/>
          </a:bodyPr>
          <a:lstStyle/>
          <a:p>
            <a:pPr>
              <a:lnSpc>
                <a:spcPct val="90000"/>
              </a:lnSpc>
              <a:spcBef>
                <a:spcPts val="0"/>
              </a:spcBef>
              <a:spcAft>
                <a:spcPts val="300"/>
              </a:spcAft>
            </a:pPr>
            <a:r>
              <a:rPr lang="en-US" b="1" dirty="0">
                <a:solidFill>
                  <a:srgbClr val="001236"/>
                </a:solidFill>
              </a:rPr>
              <a:t>James 3:13-18 </a:t>
            </a:r>
            <a:r>
              <a:rPr lang="en-US" baseline="30000" dirty="0">
                <a:solidFill>
                  <a:srgbClr val="001236"/>
                </a:solidFill>
              </a:rPr>
              <a:t> </a:t>
            </a:r>
            <a:r>
              <a:rPr lang="en-US" dirty="0">
                <a:solidFill>
                  <a:srgbClr val="001236"/>
                </a:solidFill>
              </a:rPr>
              <a:t> Who among you is wise and under-standing?  Let him show by his good behavior his deeds in the gentleness of wisdom. But if you have bitter jealousy and selfish ambition in your heart, do not be arrogant and </a:t>
            </a:r>
            <a:r>
              <a:rPr lang="en-US" i="1" dirty="0">
                <a:solidFill>
                  <a:srgbClr val="001236"/>
                </a:solidFill>
              </a:rPr>
              <a:t>so</a:t>
            </a:r>
            <a:r>
              <a:rPr lang="en-US" dirty="0">
                <a:solidFill>
                  <a:srgbClr val="001236"/>
                </a:solidFill>
              </a:rPr>
              <a:t> lie against the truth. This wisdom is not that which comes down from above, but is earthly, natural, demonic. For where jealousy and selfish ambition exist, there is disorder and every evil thing. But the wisdom from above is first pure, then peaceable, gentle, reasonable, full of mercy and good fruits, unwavering, without hypocrisy. And the seed whose fruit is righteousness is sown in peace by those who make peace. </a:t>
            </a:r>
          </a:p>
          <a:p>
            <a:pPr>
              <a:lnSpc>
                <a:spcPct val="90000"/>
              </a:lnSpc>
              <a:spcBef>
                <a:spcPts val="0"/>
              </a:spcBef>
              <a:spcAft>
                <a:spcPts val="300"/>
              </a:spcAft>
            </a:pPr>
            <a:r>
              <a:rPr lang="en-US" dirty="0">
                <a:solidFill>
                  <a:srgbClr val="001236"/>
                </a:solidFill>
              </a:rPr>
              <a:t>Wisdom: </a:t>
            </a:r>
            <a:r>
              <a:rPr lang="en-US" i="1" dirty="0" err="1">
                <a:solidFill>
                  <a:srgbClr val="001236"/>
                </a:solidFill>
              </a:rPr>
              <a:t>sophia</a:t>
            </a:r>
            <a:r>
              <a:rPr lang="en-US" i="1" dirty="0">
                <a:solidFill>
                  <a:srgbClr val="001236"/>
                </a:solidFill>
              </a:rPr>
              <a:t>: </a:t>
            </a:r>
            <a:r>
              <a:rPr lang="en-US" dirty="0">
                <a:solidFill>
                  <a:srgbClr val="001236"/>
                </a:solidFill>
              </a:rPr>
              <a:t>appropriately applied knowledge; wisdom combines hearing (understanding) and doing</a:t>
            </a:r>
          </a:p>
          <a:p>
            <a:pPr>
              <a:lnSpc>
                <a:spcPct val="90000"/>
              </a:lnSpc>
              <a:spcBef>
                <a:spcPts val="0"/>
              </a:spcBef>
              <a:spcAft>
                <a:spcPts val="300"/>
              </a:spcAft>
            </a:pPr>
            <a:r>
              <a:rPr lang="en-US" dirty="0">
                <a:solidFill>
                  <a:srgbClr val="001236"/>
                </a:solidFill>
              </a:rPr>
              <a:t>The seed (reproductive part) results in righteousness</a:t>
            </a:r>
          </a:p>
          <a:p>
            <a:pPr>
              <a:lnSpc>
                <a:spcPct val="90000"/>
              </a:lnSpc>
              <a:spcBef>
                <a:spcPts val="0"/>
              </a:spcBef>
              <a:spcAft>
                <a:spcPts val="300"/>
              </a:spcAft>
            </a:pPr>
            <a:r>
              <a:rPr lang="en-US" dirty="0">
                <a:solidFill>
                  <a:srgbClr val="001236"/>
                </a:solidFill>
              </a:rPr>
              <a:t>Peace: </a:t>
            </a:r>
            <a:r>
              <a:rPr lang="en-US" i="1" dirty="0" err="1">
                <a:solidFill>
                  <a:srgbClr val="001236"/>
                </a:solidFill>
              </a:rPr>
              <a:t>eirene</a:t>
            </a:r>
            <a:r>
              <a:rPr lang="en-US" i="1" dirty="0">
                <a:solidFill>
                  <a:srgbClr val="001236"/>
                </a:solidFill>
              </a:rPr>
              <a:t>: </a:t>
            </a:r>
            <a:r>
              <a:rPr lang="en-US" dirty="0">
                <a:solidFill>
                  <a:srgbClr val="001236"/>
                </a:solidFill>
              </a:rPr>
              <a:t>harmony, rest; opposite of chaos/disorder</a:t>
            </a:r>
          </a:p>
          <a:p>
            <a:pPr>
              <a:lnSpc>
                <a:spcPct val="90000"/>
              </a:lnSpc>
              <a:spcBef>
                <a:spcPts val="0"/>
              </a:spcBef>
              <a:spcAft>
                <a:spcPts val="300"/>
              </a:spcAft>
            </a:pPr>
            <a:endParaRPr lang="en-US" dirty="0">
              <a:solidFill>
                <a:srgbClr val="001236"/>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4699" y="1"/>
            <a:ext cx="8706118" cy="941696"/>
          </a:xfrm>
        </p:spPr>
        <p:txBody>
          <a:bodyPr>
            <a:normAutofit/>
          </a:bodyPr>
          <a:lstStyle/>
          <a:p>
            <a:r>
              <a:rPr lang="en-US" sz="4400" dirty="0"/>
              <a:t>MORE ABOUT FRUIT</a:t>
            </a:r>
          </a:p>
        </p:txBody>
      </p:sp>
      <p:sp>
        <p:nvSpPr>
          <p:cNvPr id="3" name="Content Placeholder 2"/>
          <p:cNvSpPr>
            <a:spLocks noGrp="1"/>
          </p:cNvSpPr>
          <p:nvPr>
            <p:ph idx="1"/>
          </p:nvPr>
        </p:nvSpPr>
        <p:spPr>
          <a:xfrm>
            <a:off x="0" y="914400"/>
            <a:ext cx="9143999" cy="5943600"/>
          </a:xfrm>
        </p:spPr>
        <p:txBody>
          <a:bodyPr>
            <a:noAutofit/>
          </a:bodyPr>
          <a:lstStyle/>
          <a:p>
            <a:pPr>
              <a:lnSpc>
                <a:spcPct val="90000"/>
              </a:lnSpc>
            </a:pPr>
            <a:r>
              <a:rPr lang="en-US" b="1" dirty="0">
                <a:solidFill>
                  <a:srgbClr val="001236"/>
                </a:solidFill>
              </a:rPr>
              <a:t>Galatians 5:22-23 </a:t>
            </a:r>
            <a:r>
              <a:rPr lang="en-US" dirty="0">
                <a:solidFill>
                  <a:srgbClr val="001236"/>
                </a:solidFill>
              </a:rPr>
              <a:t> But the fruit of the Spirit</a:t>
            </a:r>
            <a:r>
              <a:rPr lang="en-US" b="1" dirty="0">
                <a:solidFill>
                  <a:srgbClr val="001236"/>
                </a:solidFill>
              </a:rPr>
              <a:t> is </a:t>
            </a:r>
            <a:r>
              <a:rPr lang="en-US" dirty="0">
                <a:solidFill>
                  <a:srgbClr val="001236"/>
                </a:solidFill>
              </a:rPr>
              <a:t>love, joy, peace, patience, kindness, goodness, faithfulness, </a:t>
            </a:r>
            <a:br>
              <a:rPr lang="en-US" dirty="0">
                <a:solidFill>
                  <a:srgbClr val="001236"/>
                </a:solidFill>
              </a:rPr>
            </a:br>
            <a:r>
              <a:rPr lang="en-US" dirty="0">
                <a:solidFill>
                  <a:srgbClr val="001236"/>
                </a:solidFill>
              </a:rPr>
              <a:t>gentleness, self-control; against such things there is no law.</a:t>
            </a:r>
          </a:p>
          <a:p>
            <a:pPr>
              <a:lnSpc>
                <a:spcPct val="90000"/>
              </a:lnSpc>
            </a:pPr>
            <a:r>
              <a:rPr lang="en-US" dirty="0">
                <a:solidFill>
                  <a:srgbClr val="001236"/>
                </a:solidFill>
              </a:rPr>
              <a:t>Love: </a:t>
            </a:r>
            <a:r>
              <a:rPr lang="en-US" i="1" dirty="0">
                <a:solidFill>
                  <a:srgbClr val="001236"/>
                </a:solidFill>
              </a:rPr>
              <a:t>agape: </a:t>
            </a:r>
            <a:r>
              <a:rPr lang="en-US" dirty="0">
                <a:solidFill>
                  <a:srgbClr val="001236"/>
                </a:solidFill>
              </a:rPr>
              <a:t>action putting another’s interest first</a:t>
            </a:r>
          </a:p>
          <a:p>
            <a:pPr>
              <a:lnSpc>
                <a:spcPct val="90000"/>
              </a:lnSpc>
            </a:pPr>
            <a:r>
              <a:rPr lang="en-US" dirty="0">
                <a:solidFill>
                  <a:srgbClr val="001236"/>
                </a:solidFill>
              </a:rPr>
              <a:t>Joy: </a:t>
            </a:r>
            <a:r>
              <a:rPr lang="en-US" i="1" dirty="0" err="1">
                <a:solidFill>
                  <a:srgbClr val="001236"/>
                </a:solidFill>
              </a:rPr>
              <a:t>chara</a:t>
            </a:r>
            <a:r>
              <a:rPr lang="en-US" i="1" dirty="0">
                <a:solidFill>
                  <a:srgbClr val="001236"/>
                </a:solidFill>
              </a:rPr>
              <a:t>: </a:t>
            </a:r>
            <a:r>
              <a:rPr lang="en-US" dirty="0">
                <a:solidFill>
                  <a:srgbClr val="001236"/>
                </a:solidFill>
              </a:rPr>
              <a:t>calm delight</a:t>
            </a:r>
          </a:p>
          <a:p>
            <a:pPr>
              <a:lnSpc>
                <a:spcPct val="90000"/>
              </a:lnSpc>
            </a:pPr>
            <a:r>
              <a:rPr lang="en-US" dirty="0">
                <a:solidFill>
                  <a:srgbClr val="001236"/>
                </a:solidFill>
              </a:rPr>
              <a:t>Peace: </a:t>
            </a:r>
            <a:r>
              <a:rPr lang="en-US" i="1" dirty="0" err="1">
                <a:solidFill>
                  <a:srgbClr val="001236"/>
                </a:solidFill>
              </a:rPr>
              <a:t>eirene</a:t>
            </a:r>
            <a:r>
              <a:rPr lang="en-US" i="1" dirty="0">
                <a:solidFill>
                  <a:srgbClr val="001236"/>
                </a:solidFill>
              </a:rPr>
              <a:t>: </a:t>
            </a:r>
            <a:r>
              <a:rPr lang="en-US" dirty="0">
                <a:solidFill>
                  <a:srgbClr val="001236"/>
                </a:solidFill>
              </a:rPr>
              <a:t>harmony; absence of chaos</a:t>
            </a:r>
          </a:p>
          <a:p>
            <a:pPr>
              <a:lnSpc>
                <a:spcPct val="90000"/>
              </a:lnSpc>
            </a:pPr>
            <a:r>
              <a:rPr lang="en-US" dirty="0">
                <a:solidFill>
                  <a:srgbClr val="001236"/>
                </a:solidFill>
              </a:rPr>
              <a:t>Patience: </a:t>
            </a:r>
            <a:r>
              <a:rPr lang="en-US" i="1" dirty="0" err="1">
                <a:solidFill>
                  <a:srgbClr val="001236"/>
                </a:solidFill>
              </a:rPr>
              <a:t>makrothumia</a:t>
            </a:r>
            <a:r>
              <a:rPr lang="en-US" i="1" dirty="0">
                <a:solidFill>
                  <a:srgbClr val="001236"/>
                </a:solidFill>
              </a:rPr>
              <a:t>: </a:t>
            </a:r>
            <a:r>
              <a:rPr lang="en-US" dirty="0">
                <a:solidFill>
                  <a:srgbClr val="001236"/>
                </a:solidFill>
              </a:rPr>
              <a:t>long-suffering; forbearance</a:t>
            </a:r>
          </a:p>
          <a:p>
            <a:pPr>
              <a:lnSpc>
                <a:spcPct val="90000"/>
              </a:lnSpc>
            </a:pPr>
            <a:r>
              <a:rPr lang="en-US" dirty="0">
                <a:solidFill>
                  <a:srgbClr val="001236"/>
                </a:solidFill>
              </a:rPr>
              <a:t>Kindness: </a:t>
            </a:r>
            <a:r>
              <a:rPr lang="en-US" i="1" dirty="0" err="1">
                <a:solidFill>
                  <a:srgbClr val="001236"/>
                </a:solidFill>
              </a:rPr>
              <a:t>chrestotes</a:t>
            </a:r>
            <a:r>
              <a:rPr lang="en-US" i="1" dirty="0">
                <a:solidFill>
                  <a:srgbClr val="001236"/>
                </a:solidFill>
              </a:rPr>
              <a:t>: </a:t>
            </a:r>
            <a:r>
              <a:rPr lang="en-US" dirty="0">
                <a:solidFill>
                  <a:srgbClr val="001236"/>
                </a:solidFill>
              </a:rPr>
              <a:t>useful goodness; morally upright</a:t>
            </a:r>
          </a:p>
          <a:p>
            <a:pPr>
              <a:lnSpc>
                <a:spcPct val="90000"/>
              </a:lnSpc>
            </a:pPr>
            <a:r>
              <a:rPr lang="en-US" dirty="0">
                <a:solidFill>
                  <a:srgbClr val="001236"/>
                </a:solidFill>
              </a:rPr>
              <a:t>Goodness: </a:t>
            </a:r>
            <a:r>
              <a:rPr lang="en-US" i="1" dirty="0" err="1">
                <a:solidFill>
                  <a:srgbClr val="001236"/>
                </a:solidFill>
              </a:rPr>
              <a:t>agathosune</a:t>
            </a:r>
            <a:r>
              <a:rPr lang="en-US" i="1" dirty="0">
                <a:solidFill>
                  <a:srgbClr val="001236"/>
                </a:solidFill>
              </a:rPr>
              <a:t>: </a:t>
            </a:r>
            <a:r>
              <a:rPr lang="en-US" dirty="0">
                <a:solidFill>
                  <a:srgbClr val="001236"/>
                </a:solidFill>
              </a:rPr>
              <a:t>knowledgeable goodness which, biblically, indicates that it comes from knowing God</a:t>
            </a:r>
          </a:p>
          <a:p>
            <a:pPr>
              <a:lnSpc>
                <a:spcPct val="90000"/>
              </a:lnSpc>
            </a:pPr>
            <a:r>
              <a:rPr lang="en-US" dirty="0">
                <a:solidFill>
                  <a:srgbClr val="001236"/>
                </a:solidFill>
              </a:rPr>
              <a:t>Faithfulness: </a:t>
            </a:r>
            <a:r>
              <a:rPr lang="en-US" i="1" dirty="0" err="1">
                <a:solidFill>
                  <a:srgbClr val="001236"/>
                </a:solidFill>
              </a:rPr>
              <a:t>pistis</a:t>
            </a:r>
            <a:r>
              <a:rPr lang="en-US" i="1" dirty="0">
                <a:solidFill>
                  <a:srgbClr val="001236"/>
                </a:solidFill>
              </a:rPr>
              <a:t>: </a:t>
            </a:r>
            <a:r>
              <a:rPr lang="en-US" dirty="0">
                <a:solidFill>
                  <a:srgbClr val="001236"/>
                </a:solidFill>
              </a:rPr>
              <a:t>strong, unwavering moral conviction</a:t>
            </a:r>
          </a:p>
          <a:p>
            <a:pPr>
              <a:lnSpc>
                <a:spcPct val="90000"/>
              </a:lnSpc>
            </a:pPr>
            <a:r>
              <a:rPr lang="en-US" dirty="0">
                <a:solidFill>
                  <a:srgbClr val="001236"/>
                </a:solidFill>
              </a:rPr>
              <a:t>Gentleness: </a:t>
            </a:r>
            <a:r>
              <a:rPr lang="en-US" i="1" dirty="0" err="1">
                <a:solidFill>
                  <a:srgbClr val="001236"/>
                </a:solidFill>
              </a:rPr>
              <a:t>prautes</a:t>
            </a:r>
            <a:r>
              <a:rPr lang="en-US" i="1" dirty="0">
                <a:solidFill>
                  <a:srgbClr val="001236"/>
                </a:solidFill>
              </a:rPr>
              <a:t>: </a:t>
            </a:r>
            <a:r>
              <a:rPr lang="en-US" dirty="0">
                <a:solidFill>
                  <a:srgbClr val="001236"/>
                </a:solidFill>
              </a:rPr>
              <a:t>humility; strength under control</a:t>
            </a:r>
          </a:p>
          <a:p>
            <a:pPr>
              <a:lnSpc>
                <a:spcPct val="90000"/>
              </a:lnSpc>
            </a:pPr>
            <a:r>
              <a:rPr lang="en-US" dirty="0">
                <a:solidFill>
                  <a:srgbClr val="001236"/>
                </a:solidFill>
              </a:rPr>
              <a:t>Self-control: </a:t>
            </a:r>
            <a:r>
              <a:rPr lang="en-US" i="1" dirty="0" err="1">
                <a:solidFill>
                  <a:srgbClr val="001236"/>
                </a:solidFill>
              </a:rPr>
              <a:t>egkrateia</a:t>
            </a:r>
            <a:r>
              <a:rPr lang="en-US" i="1" dirty="0">
                <a:solidFill>
                  <a:srgbClr val="001236"/>
                </a:solidFill>
              </a:rPr>
              <a:t>: </a:t>
            </a:r>
            <a:r>
              <a:rPr lang="en-US" dirty="0">
                <a:solidFill>
                  <a:srgbClr val="001236"/>
                </a:solidFill>
              </a:rPr>
              <a:t>temperance</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rcuit">
  <a:themeElements>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ircuit">
      <a:majorFont>
        <a:latin typeface="Tw Cen M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TM04033919[[fn=Circuit]]</Template>
  <TotalTime>14315</TotalTime>
  <Words>1747</Words>
  <Application>Microsoft Office PowerPoint</Application>
  <PresentationFormat>Letter Paper (8.5x11 in)</PresentationFormat>
  <Paragraphs>82</Paragraphs>
  <Slides>12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Arial</vt:lpstr>
      <vt:lpstr>Calibri</vt:lpstr>
      <vt:lpstr>Tahoma</vt:lpstr>
      <vt:lpstr>Tempus Sans ITC</vt:lpstr>
      <vt:lpstr>Tw Cen MT</vt:lpstr>
      <vt:lpstr>Circuit</vt:lpstr>
      <vt:lpstr>A question of character Lesson 6</vt:lpstr>
      <vt:lpstr> WORD FOR THE JOURNEY</vt:lpstr>
      <vt:lpstr>GOD WORKS THROUGH US</vt:lpstr>
      <vt:lpstr>SO, HOW DOES THIS WORK?</vt:lpstr>
      <vt:lpstr>FOR SUCH A TIME</vt:lpstr>
      <vt:lpstr>GOOD LEADERSHIP</vt:lpstr>
      <vt:lpstr>SPIRITUAL TRUTHS</vt:lpstr>
      <vt:lpstr>TRUE WISDOM</vt:lpstr>
      <vt:lpstr>MORE ABOUT FRUIT</vt:lpstr>
      <vt:lpstr> CONFORMITY TO CHRIST</vt:lpstr>
      <vt:lpstr>GOD’S REMEDY</vt:lpstr>
      <vt:lpstr>BACK TO OUR VERSE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account</dc:creator>
  <cp:lastModifiedBy>Gower</cp:lastModifiedBy>
  <cp:revision>37</cp:revision>
  <cp:lastPrinted>2021-02-15T17:20:56Z</cp:lastPrinted>
  <dcterms:created xsi:type="dcterms:W3CDTF">2016-12-20T15:22:00Z</dcterms:created>
  <dcterms:modified xsi:type="dcterms:W3CDTF">2021-02-17T22:16:49Z</dcterms:modified>
</cp:coreProperties>
</file>