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41" r:id="rId1"/>
  </p:sldMasterIdLst>
  <p:handoutMasterIdLst>
    <p:handoutMasterId r:id="rId15"/>
  </p:handoutMasterIdLst>
  <p:sldIdLst>
    <p:sldId id="256" r:id="rId2"/>
    <p:sldId id="260" r:id="rId3"/>
    <p:sldId id="261" r:id="rId4"/>
    <p:sldId id="279" r:id="rId5"/>
    <p:sldId id="278" r:id="rId6"/>
    <p:sldId id="262" r:id="rId7"/>
    <p:sldId id="275" r:id="rId8"/>
    <p:sldId id="276" r:id="rId9"/>
    <p:sldId id="277" r:id="rId10"/>
    <p:sldId id="263" r:id="rId11"/>
    <p:sldId id="274" r:id="rId12"/>
    <p:sldId id="265" r:id="rId13"/>
    <p:sldId id="272" r:id="rId14"/>
  </p:sldIdLst>
  <p:sldSz cx="9144000" cy="6858000" type="letter"/>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5" d="100"/>
          <a:sy n="55" d="100"/>
        </p:scale>
        <p:origin x="1296" y="43"/>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077103" cy="469011"/>
          </a:xfrm>
          <a:prstGeom prst="rect">
            <a:avLst/>
          </a:prstGeom>
        </p:spPr>
        <p:txBody>
          <a:bodyPr vert="horz" lIns="93562" tIns="46780" rIns="93562" bIns="46780" rtlCol="0"/>
          <a:lstStyle>
            <a:lvl1pPr algn="l">
              <a:defRPr sz="1200"/>
            </a:lvl1pPr>
          </a:lstStyle>
          <a:p>
            <a:endParaRPr lang="en-US" dirty="0"/>
          </a:p>
        </p:txBody>
      </p:sp>
      <p:sp>
        <p:nvSpPr>
          <p:cNvPr id="3" name="Date Placeholder 2"/>
          <p:cNvSpPr>
            <a:spLocks noGrp="1"/>
          </p:cNvSpPr>
          <p:nvPr>
            <p:ph type="dt" sz="quarter" idx="1"/>
          </p:nvPr>
        </p:nvSpPr>
        <p:spPr>
          <a:xfrm>
            <a:off x="4023784" y="2"/>
            <a:ext cx="3077103" cy="469011"/>
          </a:xfrm>
          <a:prstGeom prst="rect">
            <a:avLst/>
          </a:prstGeom>
        </p:spPr>
        <p:txBody>
          <a:bodyPr vert="horz" lIns="93562" tIns="46780" rIns="93562" bIns="46780" rtlCol="0"/>
          <a:lstStyle>
            <a:lvl1pPr algn="r">
              <a:defRPr sz="1200"/>
            </a:lvl1pPr>
          </a:lstStyle>
          <a:p>
            <a:fld id="{16D81201-0A12-4068-8D9E-3DAE313D4218}" type="datetimeFigureOut">
              <a:rPr lang="en-US" smtClean="0"/>
              <a:pPr/>
              <a:t>2/10/2021</a:t>
            </a:fld>
            <a:endParaRPr lang="en-US" dirty="0"/>
          </a:p>
        </p:txBody>
      </p:sp>
      <p:sp>
        <p:nvSpPr>
          <p:cNvPr id="4" name="Footer Placeholder 3"/>
          <p:cNvSpPr>
            <a:spLocks noGrp="1"/>
          </p:cNvSpPr>
          <p:nvPr>
            <p:ph type="ftr" sz="quarter" idx="2"/>
          </p:nvPr>
        </p:nvSpPr>
        <p:spPr>
          <a:xfrm>
            <a:off x="2" y="8917812"/>
            <a:ext cx="3077103" cy="469011"/>
          </a:xfrm>
          <a:prstGeom prst="rect">
            <a:avLst/>
          </a:prstGeom>
        </p:spPr>
        <p:txBody>
          <a:bodyPr vert="horz" lIns="93562" tIns="46780" rIns="93562" bIns="46780"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784" y="8917812"/>
            <a:ext cx="3077103" cy="469011"/>
          </a:xfrm>
          <a:prstGeom prst="rect">
            <a:avLst/>
          </a:prstGeom>
        </p:spPr>
        <p:txBody>
          <a:bodyPr vert="horz" lIns="93562" tIns="46780" rIns="93562" bIns="46780" rtlCol="0" anchor="b"/>
          <a:lstStyle>
            <a:lvl1pPr algn="r">
              <a:defRPr sz="1200"/>
            </a:lvl1pPr>
          </a:lstStyle>
          <a:p>
            <a:fld id="{C8D7BC5C-8615-4922-A495-1583658F99BB}"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2" name="Picture 2" descr="\\DROBO-FS\QuickDrops\JB\PPTX NG\Droplets\LightingOverlay.png"/>
          <p:cNvPicPr>
            <a:picLocks noChangeAspect="1" noChangeArrowheads="1"/>
          </p:cNvPicPr>
          <p:nvPr/>
        </p:nvPicPr>
        <p:blipFill>
          <a:blip r:embed="rId2">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9144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66" name="Group 65"/>
          <p:cNvGrpSpPr/>
          <p:nvPr/>
        </p:nvGrpSpPr>
        <p:grpSpPr>
          <a:xfrm>
            <a:off x="0" y="1"/>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67"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68"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9"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0"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71"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2"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3"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4"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5"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6"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7"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8"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9"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0"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1"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2"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3"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4"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5"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6"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7"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8"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9"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0"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1"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2"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3"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4"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5"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96"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7"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8"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9"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0"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1"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2"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3"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4"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5"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6"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7"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08"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9"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0"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1"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2"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3"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4"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5"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6"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7"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8"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9"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0"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900240" y="1122364"/>
            <a:ext cx="6593681" cy="2387600"/>
          </a:xfrm>
        </p:spPr>
        <p:txBody>
          <a:bodyPr anchor="b">
            <a:normAutofit/>
          </a:bodyPr>
          <a:lstStyle>
            <a:lvl1pPr algn="l">
              <a:defRPr sz="3600">
                <a:latin typeface="Tahoma" panose="020B0604030504040204" pitchFamily="34" charset="0"/>
                <a:ea typeface="Tahoma" panose="020B0604030504040204" pitchFamily="34" charset="0"/>
                <a:cs typeface="Tahoma" panose="020B0604030504040204" pitchFamily="34" charset="0"/>
              </a:defRPr>
            </a:lvl1pPr>
          </a:lstStyle>
          <a:p>
            <a:r>
              <a:rPr lang="en-US" dirty="0"/>
              <a:t>Click to edit Master title style</a:t>
            </a:r>
          </a:p>
        </p:txBody>
      </p:sp>
      <p:sp>
        <p:nvSpPr>
          <p:cNvPr id="3" name="Subtitle 2"/>
          <p:cNvSpPr>
            <a:spLocks noGrp="1"/>
          </p:cNvSpPr>
          <p:nvPr>
            <p:ph type="subTitle" idx="1"/>
          </p:nvPr>
        </p:nvSpPr>
        <p:spPr>
          <a:xfrm>
            <a:off x="1900240" y="3602038"/>
            <a:ext cx="6593681" cy="1655762"/>
          </a:xfrm>
        </p:spPr>
        <p:txBody>
          <a:bodyPr>
            <a:normAutofit/>
          </a:bodyPr>
          <a:lstStyle>
            <a:lvl1pPr marL="0" indent="0" algn="l">
              <a:buNone/>
              <a:defRPr sz="1500" cap="all"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5801052" y="5410203"/>
            <a:ext cx="2057400" cy="365125"/>
          </a:xfrm>
        </p:spPr>
        <p:txBody>
          <a:bodyPr/>
          <a:lstStyle/>
          <a:p>
            <a:fld id="{48A87A34-81AB-432B-8DAE-1953F412C126}" type="datetimeFigureOut">
              <a:rPr lang="en-US" smtClean="0"/>
              <a:pPr/>
              <a:t>2/10/2021</a:t>
            </a:fld>
            <a:endParaRPr lang="en-US" dirty="0"/>
          </a:p>
        </p:txBody>
      </p:sp>
      <p:sp>
        <p:nvSpPr>
          <p:cNvPr id="5" name="Footer Placeholder 4"/>
          <p:cNvSpPr>
            <a:spLocks noGrp="1"/>
          </p:cNvSpPr>
          <p:nvPr>
            <p:ph type="ftr" sz="quarter" idx="11"/>
          </p:nvPr>
        </p:nvSpPr>
        <p:spPr>
          <a:xfrm>
            <a:off x="1900238" y="5410203"/>
            <a:ext cx="3843665" cy="365125"/>
          </a:xfrm>
        </p:spPr>
        <p:txBody>
          <a:bodyPr/>
          <a:lstStyle/>
          <a:p>
            <a:endParaRPr lang="en-US" dirty="0"/>
          </a:p>
        </p:txBody>
      </p:sp>
      <p:sp>
        <p:nvSpPr>
          <p:cNvPr id="6" name="Slide Number Placeholder 5"/>
          <p:cNvSpPr>
            <a:spLocks noGrp="1"/>
          </p:cNvSpPr>
          <p:nvPr>
            <p:ph type="sldNum" sz="quarter" idx="12"/>
          </p:nvPr>
        </p:nvSpPr>
        <p:spPr>
          <a:xfrm>
            <a:off x="7915604" y="5410201"/>
            <a:ext cx="57831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27653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57" y="4304666"/>
            <a:ext cx="7434267" cy="819355"/>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56057" y="606426"/>
            <a:ext cx="7434267" cy="3299778"/>
          </a:xfrm>
          <a:prstGeom prst="round2DiagRect">
            <a:avLst>
              <a:gd name="adj1" fmla="val 5101"/>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400"/>
            </a:lvl1pPr>
          </a:lstStyle>
          <a:p>
            <a:pPr marL="0" lvl="0" indent="0">
              <a:buNone/>
            </a:pPr>
            <a:r>
              <a:rPr lang="en-US" dirty="0"/>
              <a:t>Click icon to add picture</a:t>
            </a:r>
          </a:p>
        </p:txBody>
      </p:sp>
      <p:sp>
        <p:nvSpPr>
          <p:cNvPr id="4" name="Text Placeholder 3"/>
          <p:cNvSpPr>
            <a:spLocks noGrp="1"/>
          </p:cNvSpPr>
          <p:nvPr>
            <p:ph type="body" sz="half" idx="2"/>
          </p:nvPr>
        </p:nvSpPr>
        <p:spPr>
          <a:xfrm>
            <a:off x="856024" y="5124021"/>
            <a:ext cx="7433144" cy="682472"/>
          </a:xfrm>
        </p:spPr>
        <p:txBody>
          <a:bodyPr>
            <a:normAutofit/>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2/10/2021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49796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93" y="609600"/>
            <a:ext cx="7429467" cy="3429000"/>
          </a:xfrm>
        </p:spPr>
        <p:txBody>
          <a:bodyPr anchor="ctr">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856059" y="4419601"/>
            <a:ext cx="7428344" cy="1371599"/>
          </a:xfrm>
        </p:spPr>
        <p:txBody>
          <a:bodyPr anchor="ctr">
            <a:normAutofit/>
          </a:bodyPr>
          <a:lstStyle>
            <a:lvl1pPr marL="0" indent="0">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2/10/2021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837682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1"/>
            <a:ext cx="6977064" cy="2748429"/>
          </a:xfrm>
        </p:spPr>
        <p:txBody>
          <a:bodyPr anchor="ctr">
            <a:normAutofit/>
          </a:bodyPr>
          <a:lstStyle>
            <a:lvl1pPr>
              <a:defRPr sz="27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365558"/>
            <a:ext cx="6564224" cy="548968"/>
          </a:xfrm>
        </p:spPr>
        <p:txBody>
          <a:bodyPr anchor="t">
            <a:normAutofit/>
          </a:bodyPr>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4" name="Text Placeholder 3"/>
          <p:cNvSpPr>
            <a:spLocks noGrp="1"/>
          </p:cNvSpPr>
          <p:nvPr>
            <p:ph type="body" sz="half" idx="2"/>
          </p:nvPr>
        </p:nvSpPr>
        <p:spPr>
          <a:xfrm>
            <a:off x="856058" y="4309920"/>
            <a:ext cx="7429503" cy="1489496"/>
          </a:xfrm>
        </p:spPr>
        <p:txBody>
          <a:bodyPr anchor="ctr">
            <a:normAutofit/>
          </a:bodyPr>
          <a:lstStyle>
            <a:lvl1pPr marL="0" indent="0">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2/10/2021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
        <p:nvSpPr>
          <p:cNvPr id="52" name="TextBox 51"/>
          <p:cNvSpPr txBox="1"/>
          <p:nvPr/>
        </p:nvSpPr>
        <p:spPr>
          <a:xfrm>
            <a:off x="696579" y="718458"/>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53" name="TextBox 52"/>
          <p:cNvSpPr txBox="1"/>
          <p:nvPr/>
        </p:nvSpPr>
        <p:spPr>
          <a:xfrm>
            <a:off x="7817473" y="2764973"/>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Tree>
    <p:extLst>
      <p:ext uri="{BB962C8B-B14F-4D97-AF65-F5344CB8AC3E}">
        <p14:creationId xmlns:p14="http://schemas.microsoft.com/office/powerpoint/2010/main" val="5213771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059" y="2134043"/>
            <a:ext cx="7429501" cy="2511835"/>
          </a:xfrm>
        </p:spPr>
        <p:txBody>
          <a:bodyPr anchor="b">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856024" y="4657656"/>
            <a:ext cx="7428379" cy="1140644"/>
          </a:xfrm>
        </p:spPr>
        <p:txBody>
          <a:bodyPr anchor="t">
            <a:normAutofit/>
          </a:bodyPr>
          <a:lstStyle>
            <a:lvl1pPr marL="0" indent="0">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2/10/2021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344569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56061" y="609600"/>
            <a:ext cx="7429499"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856057" y="2674463"/>
            <a:ext cx="2397675" cy="685800"/>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8" name="Text Placeholder 3"/>
          <p:cNvSpPr>
            <a:spLocks noGrp="1"/>
          </p:cNvSpPr>
          <p:nvPr>
            <p:ph type="body" sz="half" idx="15"/>
          </p:nvPr>
        </p:nvSpPr>
        <p:spPr>
          <a:xfrm>
            <a:off x="856059" y="3360263"/>
            <a:ext cx="2396432" cy="2430936"/>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9" name="Text Placeholder 4"/>
          <p:cNvSpPr>
            <a:spLocks noGrp="1"/>
          </p:cNvSpPr>
          <p:nvPr>
            <p:ph type="body" sz="quarter" idx="3"/>
          </p:nvPr>
        </p:nvSpPr>
        <p:spPr>
          <a:xfrm>
            <a:off x="3386077" y="2677635"/>
            <a:ext cx="2388289" cy="685800"/>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0" name="Text Placeholder 3"/>
          <p:cNvSpPr>
            <a:spLocks noGrp="1"/>
          </p:cNvSpPr>
          <p:nvPr>
            <p:ph type="body" sz="half" idx="16"/>
          </p:nvPr>
        </p:nvSpPr>
        <p:spPr>
          <a:xfrm>
            <a:off x="3386075" y="3363435"/>
            <a:ext cx="2388959" cy="2430936"/>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11" name="Text Placeholder 4"/>
          <p:cNvSpPr>
            <a:spLocks noGrp="1"/>
          </p:cNvSpPr>
          <p:nvPr>
            <p:ph type="body" sz="quarter" idx="13"/>
          </p:nvPr>
        </p:nvSpPr>
        <p:spPr>
          <a:xfrm>
            <a:off x="5889332" y="2674463"/>
            <a:ext cx="2396227" cy="685800"/>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2" name="Text Placeholder 3"/>
          <p:cNvSpPr>
            <a:spLocks noGrp="1"/>
          </p:cNvSpPr>
          <p:nvPr>
            <p:ph type="body" sz="half" idx="17"/>
          </p:nvPr>
        </p:nvSpPr>
        <p:spPr>
          <a:xfrm>
            <a:off x="5889332" y="3360263"/>
            <a:ext cx="2396227" cy="2430936"/>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pPr/>
              <a:t>2/10/2021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542014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56060" y="609600"/>
            <a:ext cx="74294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856061" y="4404597"/>
            <a:ext cx="2396431" cy="576262"/>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0" name="Picture Placeholder 2"/>
          <p:cNvSpPr>
            <a:spLocks noGrp="1" noChangeAspect="1"/>
          </p:cNvSpPr>
          <p:nvPr>
            <p:ph type="pic" idx="15"/>
          </p:nvPr>
        </p:nvSpPr>
        <p:spPr>
          <a:xfrm>
            <a:off x="856061" y="2666998"/>
            <a:ext cx="2396431"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350" dirty="0"/>
            </a:lvl1pPr>
          </a:lstStyle>
          <a:p>
            <a:pPr marL="0" lvl="0" indent="0">
              <a:buNone/>
            </a:pPr>
            <a:r>
              <a:rPr lang="en-US" dirty="0"/>
              <a:t>Click icon to add picture</a:t>
            </a:r>
          </a:p>
        </p:txBody>
      </p:sp>
      <p:sp>
        <p:nvSpPr>
          <p:cNvPr id="21" name="Text Placeholder 3"/>
          <p:cNvSpPr>
            <a:spLocks noGrp="1"/>
          </p:cNvSpPr>
          <p:nvPr>
            <p:ph type="body" sz="half" idx="18"/>
          </p:nvPr>
        </p:nvSpPr>
        <p:spPr>
          <a:xfrm>
            <a:off x="856061" y="4980860"/>
            <a:ext cx="2396431" cy="817843"/>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2" name="Text Placeholder 4"/>
          <p:cNvSpPr>
            <a:spLocks noGrp="1"/>
          </p:cNvSpPr>
          <p:nvPr>
            <p:ph type="body" sz="quarter" idx="3"/>
          </p:nvPr>
        </p:nvSpPr>
        <p:spPr>
          <a:xfrm>
            <a:off x="3366791" y="4404597"/>
            <a:ext cx="2400300" cy="576262"/>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3" name="Picture Placeholder 2"/>
          <p:cNvSpPr>
            <a:spLocks noGrp="1" noChangeAspect="1"/>
          </p:cNvSpPr>
          <p:nvPr>
            <p:ph type="pic" idx="21"/>
          </p:nvPr>
        </p:nvSpPr>
        <p:spPr>
          <a:xfrm>
            <a:off x="3366791" y="2666998"/>
            <a:ext cx="2399205"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350" dirty="0"/>
            </a:lvl1pPr>
          </a:lstStyle>
          <a:p>
            <a:pPr marL="0" lvl="0" indent="0">
              <a:buNone/>
            </a:pPr>
            <a:r>
              <a:rPr lang="en-US" dirty="0"/>
              <a:t>Click icon to add picture</a:t>
            </a:r>
          </a:p>
        </p:txBody>
      </p:sp>
      <p:sp>
        <p:nvSpPr>
          <p:cNvPr id="24" name="Text Placeholder 3"/>
          <p:cNvSpPr>
            <a:spLocks noGrp="1"/>
          </p:cNvSpPr>
          <p:nvPr>
            <p:ph type="body" sz="half" idx="19"/>
          </p:nvPr>
        </p:nvSpPr>
        <p:spPr>
          <a:xfrm>
            <a:off x="3365695" y="4980857"/>
            <a:ext cx="2400300" cy="810342"/>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5" name="Text Placeholder 4"/>
          <p:cNvSpPr>
            <a:spLocks noGrp="1"/>
          </p:cNvSpPr>
          <p:nvPr>
            <p:ph type="body" sz="quarter" idx="13"/>
          </p:nvPr>
        </p:nvSpPr>
        <p:spPr>
          <a:xfrm>
            <a:off x="5889427" y="4404596"/>
            <a:ext cx="2393056" cy="576262"/>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6" name="Picture Placeholder 2"/>
          <p:cNvSpPr>
            <a:spLocks noGrp="1" noChangeAspect="1"/>
          </p:cNvSpPr>
          <p:nvPr>
            <p:ph type="pic" idx="22"/>
          </p:nvPr>
        </p:nvSpPr>
        <p:spPr>
          <a:xfrm>
            <a:off x="5889333" y="2666998"/>
            <a:ext cx="2396227"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350" dirty="0"/>
            </a:lvl1pPr>
          </a:lstStyle>
          <a:p>
            <a:pPr marL="0" lvl="0" indent="0">
              <a:buNone/>
            </a:pPr>
            <a:r>
              <a:rPr lang="en-US" dirty="0"/>
              <a:t>Click icon to add picture</a:t>
            </a:r>
          </a:p>
        </p:txBody>
      </p:sp>
      <p:sp>
        <p:nvSpPr>
          <p:cNvPr id="27" name="Text Placeholder 3"/>
          <p:cNvSpPr>
            <a:spLocks noGrp="1"/>
          </p:cNvSpPr>
          <p:nvPr>
            <p:ph type="body" sz="half" idx="20"/>
          </p:nvPr>
        </p:nvSpPr>
        <p:spPr>
          <a:xfrm>
            <a:off x="5889332" y="4980856"/>
            <a:ext cx="2396227" cy="810345"/>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pPr/>
              <a:t>2/10/2021</a:t>
            </a:fld>
            <a:endParaRPr lang="en-US" dirty="0"/>
          </a:p>
        </p:txBody>
      </p:sp>
      <p:sp>
        <p:nvSpPr>
          <p:cNvPr id="4" name="Footer Placeholder 3"/>
          <p:cNvSpPr>
            <a:spLocks noGrp="1"/>
          </p:cNvSpPr>
          <p:nvPr>
            <p:ph type="ftr" sz="quarter" idx="11"/>
          </p:nvPr>
        </p:nvSpPr>
        <p:spPr/>
        <p:txBody>
          <a:bodyPr/>
          <a:lstStyle>
            <a:lvl1pPr>
              <a:defRPr cap="all" baseline="0"/>
            </a:lvl1p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81179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2/10/2021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196203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2" y="609601"/>
            <a:ext cx="1503759"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56057" y="609601"/>
            <a:ext cx="5811443"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2/10/2021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44936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7" name="Title 1"/>
          <p:cNvSpPr>
            <a:spLocks noGrp="1"/>
          </p:cNvSpPr>
          <p:nvPr>
            <p:ph type="title"/>
          </p:nvPr>
        </p:nvSpPr>
        <p:spPr>
          <a:xfrm>
            <a:off x="244699" y="154547"/>
            <a:ext cx="8706118" cy="1313646"/>
          </a:xfrm>
        </p:spPr>
        <p:txBody>
          <a:bodyPr>
            <a:normAutofit/>
          </a:bodyPr>
          <a:lstStyle>
            <a:lvl1pPr algn="ctr">
              <a:defRPr sz="4000">
                <a:solidFill>
                  <a:schemeClr val="tx1"/>
                </a:solidFill>
                <a:latin typeface="Tahoma" pitchFamily="34" charset="0"/>
                <a:ea typeface="Tahoma" pitchFamily="34" charset="0"/>
                <a:cs typeface="Tahoma" pitchFamily="34" charset="0"/>
              </a:defRPr>
            </a:lvl1pPr>
          </a:lstStyle>
          <a:p>
            <a:r>
              <a:rPr lang="en-US" dirty="0"/>
              <a:t>Click to edit Master title style</a:t>
            </a:r>
          </a:p>
        </p:txBody>
      </p:sp>
      <p:sp>
        <p:nvSpPr>
          <p:cNvPr id="48" name="Content Placeholder 2"/>
          <p:cNvSpPr>
            <a:spLocks noGrp="1"/>
          </p:cNvSpPr>
          <p:nvPr>
            <p:ph idx="1"/>
          </p:nvPr>
        </p:nvSpPr>
        <p:spPr>
          <a:xfrm>
            <a:off x="0" y="1519706"/>
            <a:ext cx="9143999" cy="5338293"/>
          </a:xfrm>
        </p:spPr>
        <p:txBody>
          <a:bodyPr>
            <a:normAutofit/>
          </a:bodyPr>
          <a:lstStyle>
            <a:lvl1pPr>
              <a:defRPr sz="2800">
                <a:solidFill>
                  <a:schemeClr val="tx1"/>
                </a:solidFill>
                <a:latin typeface="Tahoma" pitchFamily="34" charset="0"/>
                <a:ea typeface="Tahoma" pitchFamily="34" charset="0"/>
                <a:cs typeface="Tahoma" pitchFamily="34" charset="0"/>
              </a:defRPr>
            </a:lvl1pPr>
            <a:lvl2pPr>
              <a:defRPr>
                <a:latin typeface="Tahoma" pitchFamily="34" charset="0"/>
                <a:ea typeface="Tahoma" pitchFamily="34" charset="0"/>
                <a:cs typeface="Tahoma" pitchFamily="34" charset="0"/>
              </a:defRPr>
            </a:lvl2pPr>
            <a:lvl3pPr>
              <a:defRPr>
                <a:latin typeface="Tahoma" pitchFamily="34" charset="0"/>
                <a:ea typeface="Tahoma" pitchFamily="34" charset="0"/>
                <a:cs typeface="Tahoma" pitchFamily="34" charset="0"/>
              </a:defRPr>
            </a:lvl3pPr>
            <a:lvl4pPr>
              <a:defRPr>
                <a:latin typeface="Tahoma" pitchFamily="34" charset="0"/>
                <a:ea typeface="Tahoma" pitchFamily="34" charset="0"/>
                <a:cs typeface="Tahoma" pitchFamily="34" charset="0"/>
              </a:defRPr>
            </a:lvl4pPr>
            <a:lvl5pPr>
              <a:defRPr>
                <a:latin typeface="Tahoma" pitchFamily="34" charset="0"/>
                <a:ea typeface="Tahoma" pitchFamily="34" charset="0"/>
                <a:cs typeface="Tahoma" pitchFamily="34" charset="0"/>
              </a:defRPr>
            </a:lvl5pPr>
          </a:lstStyle>
          <a:p>
            <a:pPr lvl="0"/>
            <a:endParaRPr lang="en-US" dirty="0"/>
          </a:p>
        </p:txBody>
      </p:sp>
      <p:sp>
        <p:nvSpPr>
          <p:cNvPr id="49" name="Date Placeholder 3"/>
          <p:cNvSpPr>
            <a:spLocks noGrp="1"/>
          </p:cNvSpPr>
          <p:nvPr>
            <p:ph type="dt" sz="half" idx="10"/>
          </p:nvPr>
        </p:nvSpPr>
        <p:spPr>
          <a:xfrm>
            <a:off x="5592691" y="5883278"/>
            <a:ext cx="2057400" cy="365125"/>
          </a:xfrm>
        </p:spPr>
        <p:txBody>
          <a:bodyPr/>
          <a:lstStyle/>
          <a:p>
            <a:fld id="{48A87A34-81AB-432B-8DAE-1953F412C126}" type="datetimeFigureOut">
              <a:rPr lang="en-US" smtClean="0"/>
              <a:pPr/>
              <a:t>2/10/2021</a:t>
            </a:fld>
            <a:endParaRPr lang="en-US" dirty="0"/>
          </a:p>
        </p:txBody>
      </p:sp>
      <p:sp>
        <p:nvSpPr>
          <p:cNvPr id="50" name="Footer Placeholder 4"/>
          <p:cNvSpPr>
            <a:spLocks noGrp="1"/>
          </p:cNvSpPr>
          <p:nvPr>
            <p:ph type="ftr" sz="quarter" idx="11"/>
          </p:nvPr>
        </p:nvSpPr>
        <p:spPr>
          <a:xfrm>
            <a:off x="856059" y="5883277"/>
            <a:ext cx="4679483" cy="365125"/>
          </a:xfrm>
        </p:spPr>
        <p:txBody>
          <a:bodyPr/>
          <a:lstStyle/>
          <a:p>
            <a:endParaRPr lang="en-US" dirty="0"/>
          </a:p>
        </p:txBody>
      </p:sp>
      <p:sp>
        <p:nvSpPr>
          <p:cNvPr id="51" name="Slide Number Placeholder 5"/>
          <p:cNvSpPr>
            <a:spLocks noGrp="1"/>
          </p:cNvSpPr>
          <p:nvPr>
            <p:ph type="sldNum" sz="quarter" idx="12"/>
          </p:nvPr>
        </p:nvSpPr>
        <p:spPr>
          <a:xfrm>
            <a:off x="7707242" y="5883276"/>
            <a:ext cx="57831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29483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56059" y="1419228"/>
            <a:ext cx="7429500" cy="2852737"/>
          </a:xfrm>
        </p:spPr>
        <p:txBody>
          <a:bodyPr anchor="b">
            <a:normAutofit/>
          </a:bodyPr>
          <a:lstStyle>
            <a:lvl1pPr>
              <a:defRPr sz="2700"/>
            </a:lvl1pPr>
          </a:lstStyle>
          <a:p>
            <a:r>
              <a:rPr lang="en-US"/>
              <a:t>Click to edit Master title style</a:t>
            </a:r>
            <a:endParaRPr lang="en-US" dirty="0"/>
          </a:p>
        </p:txBody>
      </p:sp>
      <p:sp>
        <p:nvSpPr>
          <p:cNvPr id="3" name="Text Placeholder 2"/>
          <p:cNvSpPr>
            <a:spLocks noGrp="1"/>
          </p:cNvSpPr>
          <p:nvPr>
            <p:ph type="body" idx="1"/>
          </p:nvPr>
        </p:nvSpPr>
        <p:spPr>
          <a:xfrm>
            <a:off x="856059" y="4424362"/>
            <a:ext cx="7429500" cy="1374776"/>
          </a:xfrm>
        </p:spPr>
        <p:txBody>
          <a:bodyPr>
            <a:normAutofit/>
          </a:bodyPr>
          <a:lstStyle>
            <a:lvl1pPr marL="0" indent="0">
              <a:buNone/>
              <a:defRPr sz="1350" cap="all" baseline="0">
                <a:solidFill>
                  <a:schemeClr val="tx1">
                    <a:tint val="75000"/>
                  </a:schemeClr>
                </a:solidFill>
              </a:defRPr>
            </a:lvl1pPr>
            <a:lvl2pPr marL="342900" indent="0">
              <a:buNone/>
              <a:defRPr sz="135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2/10/2021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59995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56059" y="2249486"/>
            <a:ext cx="3658792"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1" y="2249486"/>
            <a:ext cx="3656408"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2/10/2021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94917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56059" y="619128"/>
            <a:ext cx="74295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78903" y="2249487"/>
            <a:ext cx="3435949" cy="823912"/>
          </a:xfrm>
        </p:spPr>
        <p:txBody>
          <a:bodyPr anchor="b"/>
          <a:lstStyle>
            <a:lvl1pPr marL="0" indent="0">
              <a:lnSpc>
                <a:spcPct val="90000"/>
              </a:lnSpc>
              <a:buNone/>
              <a:defRPr sz="18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56060" y="3073399"/>
            <a:ext cx="3658793"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1992" y="2249486"/>
            <a:ext cx="3433565" cy="823912"/>
          </a:xfrm>
        </p:spPr>
        <p:txBody>
          <a:bodyPr anchor="b"/>
          <a:lstStyle>
            <a:lvl1pPr marL="0" indent="0">
              <a:lnSpc>
                <a:spcPct val="90000"/>
              </a:lnSpc>
              <a:buNone/>
              <a:defRPr sz="18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1" y="3073399"/>
            <a:ext cx="3656408"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2/10/2021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33992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pPr/>
              <a:t>2/10/2021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48923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pPr/>
              <a:t>2/10/2021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85699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030" y="609601"/>
            <a:ext cx="2892028" cy="1639884"/>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67151" y="592666"/>
            <a:ext cx="4418407"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0030" y="2249486"/>
            <a:ext cx="2892028" cy="354171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2/10/2021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253700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61" y="609601"/>
            <a:ext cx="3753963" cy="1639886"/>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32867" y="609601"/>
            <a:ext cx="3452693" cy="5181602"/>
          </a:xfrm>
          <a:prstGeom prst="round2DiagRect">
            <a:avLst>
              <a:gd name="adj1" fmla="val 6074"/>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defRPr lang="en-US" sz="2400"/>
            </a:lvl1pPr>
          </a:lstStyle>
          <a:p>
            <a:pPr marL="0" lvl="0" indent="0">
              <a:buNone/>
            </a:pPr>
            <a:r>
              <a:rPr lang="en-US" dirty="0"/>
              <a:t>Click icon to add picture</a:t>
            </a:r>
          </a:p>
        </p:txBody>
      </p:sp>
      <p:sp>
        <p:nvSpPr>
          <p:cNvPr id="4" name="Text Placeholder 3"/>
          <p:cNvSpPr>
            <a:spLocks noGrp="1"/>
          </p:cNvSpPr>
          <p:nvPr>
            <p:ph type="body" sz="half" idx="2"/>
          </p:nvPr>
        </p:nvSpPr>
        <p:spPr>
          <a:xfrm>
            <a:off x="856059" y="2249486"/>
            <a:ext cx="3753964" cy="354171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2/10/2021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12554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9144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1"/>
            <a:ext cx="9041775" cy="6858001"/>
            <a:chOff x="-14288" y="0"/>
            <a:chExt cx="9041774"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8352798"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856061" y="618519"/>
            <a:ext cx="7429499"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856061" y="2249487"/>
            <a:ext cx="74294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592691" y="5883278"/>
            <a:ext cx="2057400" cy="365125"/>
          </a:xfrm>
          <a:prstGeom prst="rect">
            <a:avLst/>
          </a:prstGeom>
        </p:spPr>
        <p:txBody>
          <a:bodyPr vert="horz" lIns="91440" tIns="45720" rIns="91440" bIns="45720" rtlCol="0" anchor="ctr"/>
          <a:lstStyle>
            <a:lvl1pPr algn="r">
              <a:defRPr sz="788">
                <a:solidFill>
                  <a:schemeClr val="tx1">
                    <a:tint val="75000"/>
                  </a:schemeClr>
                </a:solidFill>
              </a:defRPr>
            </a:lvl1pPr>
          </a:lstStyle>
          <a:p>
            <a:fld id="{48A87A34-81AB-432B-8DAE-1953F412C126}" type="datetimeFigureOut">
              <a:rPr lang="en-US" smtClean="0"/>
              <a:pPr/>
              <a:t>2/10/2021</a:t>
            </a:fld>
            <a:endParaRPr lang="en-US" dirty="0"/>
          </a:p>
        </p:txBody>
      </p:sp>
      <p:sp>
        <p:nvSpPr>
          <p:cNvPr id="5" name="Footer Placeholder 4"/>
          <p:cNvSpPr>
            <a:spLocks noGrp="1"/>
          </p:cNvSpPr>
          <p:nvPr>
            <p:ph type="ftr" sz="quarter" idx="3"/>
          </p:nvPr>
        </p:nvSpPr>
        <p:spPr>
          <a:xfrm>
            <a:off x="856059" y="5883277"/>
            <a:ext cx="4679483" cy="365125"/>
          </a:xfrm>
          <a:prstGeom prst="rect">
            <a:avLst/>
          </a:prstGeom>
        </p:spPr>
        <p:txBody>
          <a:bodyPr vert="horz" lIns="91440" tIns="45720" rIns="91440" bIns="45720" rtlCol="0" anchor="ctr"/>
          <a:lstStyle>
            <a:lvl1pPr algn="l">
              <a:defRPr sz="788">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707242" y="5883276"/>
            <a:ext cx="578317" cy="365125"/>
          </a:xfrm>
          <a:prstGeom prst="rect">
            <a:avLst/>
          </a:prstGeom>
        </p:spPr>
        <p:txBody>
          <a:bodyPr vert="horz" lIns="91440" tIns="45720" rIns="91440" bIns="45720" rtlCol="0" anchor="ctr"/>
          <a:lstStyle>
            <a:lvl1pPr algn="r">
              <a:defRPr sz="788">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3541298"/>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 id="2147483753" r:id="rId12"/>
    <p:sldLayoutId id="2147483754" r:id="rId13"/>
    <p:sldLayoutId id="2147483755" r:id="rId14"/>
    <p:sldLayoutId id="2147483756" r:id="rId15"/>
    <p:sldLayoutId id="2147483757" r:id="rId16"/>
    <p:sldLayoutId id="2147483758" r:id="rId17"/>
  </p:sldLayoutIdLst>
  <p:txStyles>
    <p:titleStyle>
      <a:lvl1pPr algn="l" defTabSz="685800" rtl="0" eaLnBrk="1" latinLnBrk="0" hangingPunct="1">
        <a:lnSpc>
          <a:spcPct val="90000"/>
        </a:lnSpc>
        <a:spcBef>
          <a:spcPct val="0"/>
        </a:spcBef>
        <a:buNone/>
        <a:defRPr sz="2700" kern="1200" cap="all" baseline="0">
          <a:solidFill>
            <a:schemeClr val="tx1"/>
          </a:solidFill>
          <a:latin typeface="+mj-lt"/>
          <a:ea typeface="+mj-ea"/>
          <a:cs typeface="+mj-cs"/>
        </a:defRPr>
      </a:lvl1pPr>
    </p:titleStyle>
    <p:bodyStyle>
      <a:lvl1pPr marL="171450" indent="-171450" algn="l" defTabSz="685800" rtl="0" eaLnBrk="1" latinLnBrk="0" hangingPunct="1">
        <a:lnSpc>
          <a:spcPct val="120000"/>
        </a:lnSpc>
        <a:spcBef>
          <a:spcPts val="750"/>
        </a:spcBef>
        <a:buSzPct val="125000"/>
        <a:buFont typeface="Arial" panose="020B0604020202020204" pitchFamily="34" charset="0"/>
        <a:buChar char="•"/>
        <a:defRPr sz="1800" kern="1200">
          <a:solidFill>
            <a:schemeClr val="tx1"/>
          </a:solidFill>
          <a:latin typeface="+mn-lt"/>
          <a:ea typeface="+mn-ea"/>
          <a:cs typeface="+mn-cs"/>
        </a:defRPr>
      </a:lvl1pPr>
      <a:lvl2pPr marL="514350" indent="-171450" algn="l" defTabSz="685800" rtl="0" eaLnBrk="1" latinLnBrk="0" hangingPunct="1">
        <a:lnSpc>
          <a:spcPct val="120000"/>
        </a:lnSpc>
        <a:spcBef>
          <a:spcPts val="375"/>
        </a:spcBef>
        <a:buSzPct val="125000"/>
        <a:buFont typeface="Arial" panose="020B0604020202020204" pitchFamily="34" charset="0"/>
        <a:buChar char="•"/>
        <a:defRPr sz="1500" kern="1200">
          <a:solidFill>
            <a:schemeClr val="tx1"/>
          </a:solidFill>
          <a:latin typeface="+mn-lt"/>
          <a:ea typeface="+mn-ea"/>
          <a:cs typeface="+mn-cs"/>
        </a:defRPr>
      </a:lvl2pPr>
      <a:lvl3pPr marL="857250" indent="-171450" algn="l" defTabSz="685800" rtl="0" eaLnBrk="1" latinLnBrk="0" hangingPunct="1">
        <a:lnSpc>
          <a:spcPct val="120000"/>
        </a:lnSpc>
        <a:spcBef>
          <a:spcPts val="375"/>
        </a:spcBef>
        <a:buSzPct val="125000"/>
        <a:buFont typeface="Arial" panose="020B0604020202020204" pitchFamily="34" charset="0"/>
        <a:buChar char="•"/>
        <a:defRPr sz="1350" kern="1200">
          <a:solidFill>
            <a:schemeClr val="tx1"/>
          </a:solidFill>
          <a:latin typeface="+mn-lt"/>
          <a:ea typeface="+mn-ea"/>
          <a:cs typeface="+mn-cs"/>
        </a:defRPr>
      </a:lvl3pPr>
      <a:lvl4pPr marL="12001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4pPr>
      <a:lvl5pPr marL="15430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5pPr>
      <a:lvl6pPr marL="18859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6pPr>
      <a:lvl7pPr marL="22288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7pPr>
      <a:lvl8pPr marL="25717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8pPr>
      <a:lvl9pPr marL="29146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63168" y="1122364"/>
            <a:ext cx="6593681" cy="2387600"/>
          </a:xfrm>
        </p:spPr>
        <p:txBody>
          <a:bodyPr>
            <a:noAutofit/>
          </a:bodyPr>
          <a:lstStyle/>
          <a:p>
            <a:pPr algn="ctr"/>
            <a: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t>A</a:t>
            </a:r>
            <a:b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br>
            <a: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t>question of</a:t>
            </a:r>
            <a:b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br>
            <a: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t>character</a:t>
            </a:r>
            <a:b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br>
            <a:r>
              <a:rPr lang="en-US" sz="2400" b="1" dirty="0">
                <a:solidFill>
                  <a:srgbClr val="002060"/>
                </a:solidFill>
                <a:effectLst>
                  <a:outerShdw blurRad="38100" dist="38100" dir="2700000" algn="tl">
                    <a:srgbClr val="000000">
                      <a:alpha val="43137"/>
                    </a:srgbClr>
                  </a:outerShdw>
                </a:effectLst>
                <a:latin typeface="Tempus Sans ITC" panose="04020404030D07020202" pitchFamily="82" charset="0"/>
              </a:rPr>
              <a:t>lesson 5</a:t>
            </a:r>
            <a:endPar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endParaRPr>
          </a:p>
        </p:txBody>
      </p:sp>
      <p:sp>
        <p:nvSpPr>
          <p:cNvPr id="3" name="Subtitle 2"/>
          <p:cNvSpPr>
            <a:spLocks noGrp="1"/>
          </p:cNvSpPr>
          <p:nvPr>
            <p:ph type="subTitle" idx="1"/>
          </p:nvPr>
        </p:nvSpPr>
        <p:spPr>
          <a:xfrm>
            <a:off x="874144" y="5059393"/>
            <a:ext cx="7821283" cy="1462177"/>
          </a:xfrm>
        </p:spPr>
        <p:txBody>
          <a:bodyPr>
            <a:normAutofit lnSpcReduction="10000"/>
          </a:bodyPr>
          <a:lstStyle/>
          <a:p>
            <a:pPr algn="ctr">
              <a:lnSpc>
                <a:spcPct val="100000"/>
              </a:lnSpc>
              <a:spcBef>
                <a:spcPts val="0"/>
              </a:spcBef>
            </a:pPr>
            <a:r>
              <a:rPr lang="en-US" sz="2400" dirty="0" err="1">
                <a:solidFill>
                  <a:srgbClr val="002060"/>
                </a:solidFill>
                <a:effectLst>
                  <a:outerShdw blurRad="38100" dist="38100" dir="2700000" algn="tl">
                    <a:srgbClr val="000000">
                      <a:alpha val="43137"/>
                    </a:srgbClr>
                  </a:outerShdw>
                </a:effectLst>
                <a:latin typeface="Tempus Sans ITC" panose="04020404030D07020202" pitchFamily="82" charset="0"/>
                <a:ea typeface="Tahoma" panose="020B0604030504040204" pitchFamily="34" charset="0"/>
                <a:cs typeface="Tahoma" panose="020B0604030504040204" pitchFamily="34" charset="0"/>
              </a:rPr>
              <a:t>jOlYNN</a:t>
            </a:r>
            <a:r>
              <a:rPr lang="en-US" sz="2400" dirty="0">
                <a:solidFill>
                  <a:srgbClr val="002060"/>
                </a:solidFill>
                <a:effectLst>
                  <a:outerShdw blurRad="38100" dist="38100" dir="2700000" algn="tl">
                    <a:srgbClr val="000000">
                      <a:alpha val="43137"/>
                    </a:srgbClr>
                  </a:outerShdw>
                </a:effectLst>
                <a:latin typeface="Tempus Sans ITC" panose="04020404030D07020202" pitchFamily="82" charset="0"/>
                <a:ea typeface="Tahoma" panose="020B0604030504040204" pitchFamily="34" charset="0"/>
                <a:cs typeface="Tahoma" panose="020B0604030504040204" pitchFamily="34" charset="0"/>
              </a:rPr>
              <a:t> GOWER</a:t>
            </a:r>
          </a:p>
          <a:p>
            <a:pPr algn="ctr">
              <a:lnSpc>
                <a:spcPct val="100000"/>
              </a:lnSpc>
              <a:spcBef>
                <a:spcPts val="0"/>
              </a:spcBef>
            </a:pPr>
            <a:r>
              <a:rPr lang="en-US" sz="2400" dirty="0">
                <a:solidFill>
                  <a:srgbClr val="002060"/>
                </a:solidFill>
                <a:effectLst>
                  <a:outerShdw blurRad="38100" dist="38100" dir="2700000" algn="tl">
                    <a:srgbClr val="000000">
                      <a:alpha val="43137"/>
                    </a:srgbClr>
                  </a:outerShdw>
                </a:effectLst>
                <a:latin typeface="Tempus Sans ITC" panose="04020404030D07020202" pitchFamily="82" charset="0"/>
                <a:ea typeface="Tahoma" panose="020B0604030504040204" pitchFamily="34" charset="0"/>
                <a:cs typeface="Tahoma" panose="020B0604030504040204" pitchFamily="34" charset="0"/>
              </a:rPr>
              <a:t>Spring 2021</a:t>
            </a:r>
          </a:p>
          <a:p>
            <a:pPr algn="ctr">
              <a:lnSpc>
                <a:spcPct val="100000"/>
              </a:lnSpc>
              <a:spcBef>
                <a:spcPts val="0"/>
              </a:spcBef>
            </a:pPr>
            <a:r>
              <a:rPr lang="en-US" sz="2400" dirty="0">
                <a:solidFill>
                  <a:srgbClr val="002060"/>
                </a:solidFill>
                <a:effectLst>
                  <a:outerShdw blurRad="38100" dist="38100" dir="2700000" algn="tl">
                    <a:srgbClr val="000000">
                      <a:alpha val="43137"/>
                    </a:srgbClr>
                  </a:outerShdw>
                </a:effectLst>
                <a:latin typeface="Tempus Sans ITC" panose="04020404030D07020202" pitchFamily="82" charset="0"/>
                <a:ea typeface="Tahoma" panose="020B0604030504040204" pitchFamily="34" charset="0"/>
                <a:cs typeface="Tahoma" panose="020B0604030504040204" pitchFamily="34" charset="0"/>
              </a:rPr>
              <a:t>217/493-6151</a:t>
            </a:r>
          </a:p>
          <a:p>
            <a:pPr algn="ctr">
              <a:lnSpc>
                <a:spcPct val="100000"/>
              </a:lnSpc>
              <a:spcBef>
                <a:spcPts val="0"/>
              </a:spcBef>
            </a:pPr>
            <a:r>
              <a:rPr lang="en-US" sz="2400" dirty="0">
                <a:solidFill>
                  <a:srgbClr val="002060"/>
                </a:solidFill>
                <a:effectLst>
                  <a:outerShdw blurRad="38100" dist="38100" dir="2700000" algn="tl">
                    <a:srgbClr val="000000">
                      <a:alpha val="43137"/>
                    </a:srgbClr>
                  </a:outerShdw>
                </a:effectLst>
                <a:latin typeface="Tempus Sans ITC" panose="04020404030D07020202" pitchFamily="82" charset="0"/>
                <a:ea typeface="Tahoma" panose="020B0604030504040204" pitchFamily="34" charset="0"/>
                <a:cs typeface="Tahoma" panose="020B0604030504040204" pitchFamily="34" charset="0"/>
              </a:rPr>
              <a:t>JGOWER@GUARDINGTHETRUTH.ORG</a:t>
            </a:r>
          </a:p>
        </p:txBody>
      </p:sp>
    </p:spTree>
    <p:extLst>
      <p:ext uri="{BB962C8B-B14F-4D97-AF65-F5344CB8AC3E}">
        <p14:creationId xmlns:p14="http://schemas.microsoft.com/office/powerpoint/2010/main" val="3402511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0"/>
            <a:ext cx="8706118" cy="968991"/>
          </a:xfrm>
        </p:spPr>
        <p:txBody>
          <a:bodyPr>
            <a:normAutofit/>
          </a:bodyPr>
          <a:lstStyle/>
          <a:p>
            <a:r>
              <a:rPr lang="en-US" sz="4800" dirty="0"/>
              <a:t>Power struggle</a:t>
            </a:r>
          </a:p>
        </p:txBody>
      </p:sp>
      <p:sp>
        <p:nvSpPr>
          <p:cNvPr id="3" name="Content Placeholder 2"/>
          <p:cNvSpPr>
            <a:spLocks noGrp="1"/>
          </p:cNvSpPr>
          <p:nvPr>
            <p:ph idx="1"/>
          </p:nvPr>
        </p:nvSpPr>
        <p:spPr>
          <a:xfrm>
            <a:off x="0" y="927463"/>
            <a:ext cx="9143999" cy="5930538"/>
          </a:xfrm>
        </p:spPr>
        <p:txBody>
          <a:bodyPr>
            <a:noAutofit/>
          </a:bodyPr>
          <a:lstStyle/>
          <a:p>
            <a:pPr>
              <a:lnSpc>
                <a:spcPct val="90000"/>
              </a:lnSpc>
              <a:spcBef>
                <a:spcPts val="0"/>
              </a:spcBef>
              <a:spcAft>
                <a:spcPts val="300"/>
              </a:spcAft>
            </a:pPr>
            <a:r>
              <a:rPr lang="en-US" sz="2600" b="1" dirty="0"/>
              <a:t>Daniel 10:11-13 </a:t>
            </a:r>
            <a:r>
              <a:rPr lang="en-US" sz="2600" dirty="0"/>
              <a:t> He said to me, "O Daniel, man of high esteem, understand the words that I am about to tell you and stand upright, for I have now been sent to you." And when he had spoken this word to me, I stood up trembling. Then he said to me, "Do not be afraid, Daniel, for from the first day that you set your heart on understanding </a:t>
            </a:r>
            <a:r>
              <a:rPr lang="en-US" sz="2600" i="1" dirty="0"/>
              <a:t>this</a:t>
            </a:r>
            <a:r>
              <a:rPr lang="en-US" sz="2600" dirty="0"/>
              <a:t> and on humbling yourself before your God, your words were heard, and I have come in response to your words. But the prince of the kingdom of Persia was withstanding me for twenty-one days; then behold, Michael, </a:t>
            </a:r>
            <a:r>
              <a:rPr lang="en-US" sz="2600" u="sng" dirty="0"/>
              <a:t>one of</a:t>
            </a:r>
            <a:r>
              <a:rPr lang="en-US" sz="2600" dirty="0"/>
              <a:t> the chief princes, came to help me, for I had been left there with the kings of Persia. </a:t>
            </a:r>
          </a:p>
          <a:p>
            <a:pPr>
              <a:lnSpc>
                <a:spcPct val="90000"/>
              </a:lnSpc>
              <a:spcBef>
                <a:spcPts val="0"/>
              </a:spcBef>
              <a:spcAft>
                <a:spcPts val="300"/>
              </a:spcAft>
            </a:pPr>
            <a:r>
              <a:rPr lang="en-US" sz="2600" dirty="0"/>
              <a:t>Michael is the only archangel identified in scripture</a:t>
            </a:r>
          </a:p>
          <a:p>
            <a:pPr>
              <a:lnSpc>
                <a:spcPct val="90000"/>
              </a:lnSpc>
              <a:spcBef>
                <a:spcPts val="0"/>
              </a:spcBef>
              <a:spcAft>
                <a:spcPts val="300"/>
              </a:spcAft>
            </a:pPr>
            <a:r>
              <a:rPr lang="en-US" sz="2600" dirty="0"/>
              <a:t>Jewish traditional literature says there are seven; but the list of seven isn’t always the same names: Gabriel is in all lists; </a:t>
            </a:r>
            <a:r>
              <a:rPr lang="en-US" sz="2600" dirty="0" err="1"/>
              <a:t>Tobit</a:t>
            </a:r>
            <a:r>
              <a:rPr lang="en-US" sz="2600" dirty="0"/>
              <a:t> 12:15 lists Raphael; </a:t>
            </a:r>
            <a:r>
              <a:rPr lang="en-US" sz="2600" dirty="0" err="1"/>
              <a:t>Esdras</a:t>
            </a:r>
            <a:r>
              <a:rPr lang="en-US" sz="2600" dirty="0"/>
              <a:t> 4 lists </a:t>
            </a:r>
            <a:r>
              <a:rPr lang="en-US" sz="2600" dirty="0" err="1"/>
              <a:t>Uriel</a:t>
            </a:r>
            <a:r>
              <a:rPr lang="en-US" sz="2600" dirty="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4547"/>
            <a:ext cx="9144000" cy="848753"/>
          </a:xfrm>
        </p:spPr>
        <p:txBody>
          <a:bodyPr>
            <a:normAutofit/>
          </a:bodyPr>
          <a:lstStyle/>
          <a:p>
            <a:r>
              <a:rPr lang="en-US" dirty="0"/>
              <a:t>THOUGHTS FROM THE EARLY CHURCH</a:t>
            </a:r>
          </a:p>
        </p:txBody>
      </p:sp>
      <p:sp>
        <p:nvSpPr>
          <p:cNvPr id="3" name="Content Placeholder 2"/>
          <p:cNvSpPr>
            <a:spLocks noGrp="1"/>
          </p:cNvSpPr>
          <p:nvPr>
            <p:ph idx="1"/>
          </p:nvPr>
        </p:nvSpPr>
        <p:spPr>
          <a:xfrm>
            <a:off x="0" y="927100"/>
            <a:ext cx="9143999" cy="5930899"/>
          </a:xfrm>
        </p:spPr>
        <p:txBody>
          <a:bodyPr>
            <a:normAutofit fontScale="92500"/>
          </a:bodyPr>
          <a:lstStyle/>
          <a:p>
            <a:pPr>
              <a:lnSpc>
                <a:spcPct val="90000"/>
              </a:lnSpc>
              <a:spcBef>
                <a:spcPts val="0"/>
              </a:spcBef>
            </a:pPr>
            <a:r>
              <a:rPr lang="en-US" b="1" dirty="0"/>
              <a:t>Acts 2:22-24 </a:t>
            </a:r>
            <a:r>
              <a:rPr lang="en-US" dirty="0"/>
              <a:t> "Men of Israel, listen to these words: Jesus the Nazarene, a man attested to you by God with miracles and wonders and signs</a:t>
            </a:r>
            <a:r>
              <a:rPr lang="en-US" spc="-150" dirty="0"/>
              <a:t> which </a:t>
            </a:r>
            <a:r>
              <a:rPr lang="en-US" dirty="0"/>
              <a:t>God performed through Him </a:t>
            </a:r>
            <a:r>
              <a:rPr lang="en-US" spc="-150" dirty="0"/>
              <a:t>in </a:t>
            </a:r>
            <a:r>
              <a:rPr lang="en-US" dirty="0"/>
              <a:t>your midst, just as you yourselves </a:t>
            </a:r>
            <a:r>
              <a:rPr lang="en-US" spc="-150" dirty="0"/>
              <a:t>know— this </a:t>
            </a:r>
            <a:r>
              <a:rPr lang="en-US" i="1" dirty="0"/>
              <a:t>Man,</a:t>
            </a:r>
            <a:r>
              <a:rPr lang="en-US" dirty="0"/>
              <a:t> </a:t>
            </a:r>
            <a:r>
              <a:rPr lang="en-US" spc="-150" dirty="0"/>
              <a:t>delivered</a:t>
            </a:r>
            <a:r>
              <a:rPr lang="en-US" dirty="0"/>
              <a:t> over by the </a:t>
            </a:r>
            <a:r>
              <a:rPr lang="en-US" u="sng" dirty="0"/>
              <a:t>predetermined</a:t>
            </a:r>
            <a:r>
              <a:rPr lang="en-US" dirty="0"/>
              <a:t> plan and foreknowledge of God, you nailed to a cross by the hands of godless men and put </a:t>
            </a:r>
            <a:r>
              <a:rPr lang="en-US" i="1" dirty="0"/>
              <a:t>Him</a:t>
            </a:r>
            <a:r>
              <a:rPr lang="en-US" dirty="0"/>
              <a:t> to death. But God raised Him up again, putting an end to the agony of death, since it was impossible for Him to be held in its power. </a:t>
            </a:r>
          </a:p>
          <a:p>
            <a:pPr>
              <a:lnSpc>
                <a:spcPct val="90000"/>
              </a:lnSpc>
              <a:spcBef>
                <a:spcPts val="0"/>
              </a:spcBef>
            </a:pPr>
            <a:r>
              <a:rPr lang="en-US" dirty="0"/>
              <a:t>Predetermined: </a:t>
            </a:r>
            <a:r>
              <a:rPr lang="en-US" i="1" dirty="0" err="1"/>
              <a:t>horizo</a:t>
            </a:r>
            <a:r>
              <a:rPr lang="en-US" i="1" dirty="0"/>
              <a:t>: </a:t>
            </a:r>
            <a:r>
              <a:rPr lang="en-US" dirty="0"/>
              <a:t>marked off by boundaries, limit</a:t>
            </a:r>
          </a:p>
          <a:p>
            <a:pPr>
              <a:lnSpc>
                <a:spcPct val="90000"/>
              </a:lnSpc>
              <a:spcBef>
                <a:spcPts val="0"/>
              </a:spcBef>
            </a:pPr>
            <a:r>
              <a:rPr lang="en-US" b="1" dirty="0"/>
              <a:t>Acts 4:27-29 </a:t>
            </a:r>
            <a:r>
              <a:rPr lang="en-US" dirty="0"/>
              <a:t> "For truly in this city there were gathered together against Your holy servant Jesus, whom You anointed, both Herod and Pontius Pilate, along with the Gentiles and the peoples of Israel, to do whatever Your hand and Your purpose </a:t>
            </a:r>
            <a:r>
              <a:rPr lang="en-US" u="sng" dirty="0"/>
              <a:t>predestined</a:t>
            </a:r>
            <a:r>
              <a:rPr lang="en-US" dirty="0"/>
              <a:t> to occur.</a:t>
            </a:r>
          </a:p>
          <a:p>
            <a:pPr>
              <a:lnSpc>
                <a:spcPct val="90000"/>
              </a:lnSpc>
              <a:spcBef>
                <a:spcPts val="0"/>
              </a:spcBef>
            </a:pPr>
            <a:r>
              <a:rPr lang="en-US" dirty="0"/>
              <a:t>Predestined: </a:t>
            </a:r>
            <a:r>
              <a:rPr lang="en-US" i="1" dirty="0" err="1"/>
              <a:t>proorizo</a:t>
            </a:r>
            <a:r>
              <a:rPr lang="en-US" i="1" dirty="0"/>
              <a:t>:</a:t>
            </a:r>
            <a:r>
              <a:rPr lang="en-US" sz="1000" i="1" dirty="0"/>
              <a:t>  </a:t>
            </a:r>
            <a:r>
              <a:rPr lang="en-US" dirty="0"/>
              <a:t>to limit in advance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
            <a:ext cx="8706118" cy="888999"/>
          </a:xfrm>
        </p:spPr>
        <p:txBody>
          <a:bodyPr/>
          <a:lstStyle/>
          <a:p>
            <a:r>
              <a:rPr lang="en-US" dirty="0"/>
              <a:t>WE LIVE IN THE MYSTERY</a:t>
            </a:r>
          </a:p>
        </p:txBody>
      </p:sp>
      <p:sp>
        <p:nvSpPr>
          <p:cNvPr id="3" name="Content Placeholder 2"/>
          <p:cNvSpPr>
            <a:spLocks noGrp="1"/>
          </p:cNvSpPr>
          <p:nvPr>
            <p:ph idx="1"/>
          </p:nvPr>
        </p:nvSpPr>
        <p:spPr>
          <a:xfrm>
            <a:off x="0" y="850901"/>
            <a:ext cx="9307773" cy="6007100"/>
          </a:xfrm>
        </p:spPr>
        <p:txBody>
          <a:bodyPr>
            <a:noAutofit/>
          </a:bodyPr>
          <a:lstStyle/>
          <a:p>
            <a:pPr>
              <a:lnSpc>
                <a:spcPct val="88000"/>
              </a:lnSpc>
              <a:spcBef>
                <a:spcPts val="0"/>
              </a:spcBef>
            </a:pPr>
            <a:r>
              <a:rPr lang="en-US" sz="2600" b="1" dirty="0"/>
              <a:t>Ecclesiastes 7:13-14 </a:t>
            </a:r>
            <a:r>
              <a:rPr lang="en-US" sz="2600" dirty="0"/>
              <a:t> Consider the work of God, for who is able to straighten what He has bent? In the day of prosperity be happy, but in the day of adversity consider— God has made the one as well as the other so that man will not discover anything </a:t>
            </a:r>
            <a:r>
              <a:rPr lang="en-US" sz="2600" i="1" dirty="0"/>
              <a:t>that will be</a:t>
            </a:r>
            <a:r>
              <a:rPr lang="en-US" sz="2600" dirty="0"/>
              <a:t> after him. </a:t>
            </a:r>
          </a:p>
          <a:p>
            <a:pPr>
              <a:lnSpc>
                <a:spcPct val="88000"/>
              </a:lnSpc>
              <a:spcBef>
                <a:spcPts val="0"/>
              </a:spcBef>
            </a:pPr>
            <a:r>
              <a:rPr lang="en-US" sz="2600" b="1" dirty="0"/>
              <a:t>1 Corinthians 2:7 …</a:t>
            </a:r>
            <a:r>
              <a:rPr lang="en-US" sz="2600" dirty="0"/>
              <a:t>but we speak God's wisdom in a mystery, the hidden </a:t>
            </a:r>
            <a:r>
              <a:rPr lang="en-US" sz="2600" i="1" dirty="0"/>
              <a:t>wisdom</a:t>
            </a:r>
            <a:r>
              <a:rPr lang="en-US" sz="2600" dirty="0"/>
              <a:t> which God predestined before the ages to our glory; </a:t>
            </a:r>
          </a:p>
          <a:p>
            <a:pPr>
              <a:lnSpc>
                <a:spcPct val="88000"/>
              </a:lnSpc>
              <a:spcBef>
                <a:spcPts val="0"/>
              </a:spcBef>
            </a:pPr>
            <a:r>
              <a:rPr lang="en-US" sz="2600" b="1" dirty="0"/>
              <a:t>Ephesians 3:3-5…</a:t>
            </a:r>
            <a:r>
              <a:rPr lang="en-US" sz="2600" dirty="0"/>
              <a:t>that by revelation there was made known to me the mystery, as I wrote before in brief.  By referring to this, when you read you can understand my insight </a:t>
            </a:r>
            <a:r>
              <a:rPr lang="en-US" sz="2600" spc="-150" dirty="0"/>
              <a:t>into the </a:t>
            </a:r>
            <a:r>
              <a:rPr lang="en-US" sz="2600" dirty="0"/>
              <a:t>mystery of Christ, which in other generations was not made known to the sons of men</a:t>
            </a:r>
            <a:r>
              <a:rPr lang="en-US" sz="2600" spc="-150" dirty="0"/>
              <a:t>, as it </a:t>
            </a:r>
            <a:r>
              <a:rPr lang="en-US" sz="2600" dirty="0"/>
              <a:t>has now been revealed to His holy apostles and prophets in the Spirit;</a:t>
            </a:r>
          </a:p>
          <a:p>
            <a:pPr>
              <a:lnSpc>
                <a:spcPct val="88000"/>
              </a:lnSpc>
              <a:spcBef>
                <a:spcPts val="0"/>
              </a:spcBef>
            </a:pPr>
            <a:r>
              <a:rPr lang="en-US" sz="2600" b="1" dirty="0"/>
              <a:t>Revelation 10:</a:t>
            </a:r>
            <a:r>
              <a:rPr lang="en-US" sz="2600" b="1" spc="-150" dirty="0"/>
              <a:t>7…</a:t>
            </a:r>
            <a:r>
              <a:rPr lang="en-US" sz="2600" dirty="0"/>
              <a:t>but in the </a:t>
            </a:r>
            <a:r>
              <a:rPr lang="en-US" sz="2600" spc="-150" dirty="0"/>
              <a:t>days of the </a:t>
            </a:r>
            <a:r>
              <a:rPr lang="en-US" sz="2600" dirty="0"/>
              <a:t>voice of the seventh  angel, when he is about to sound, then the mystery of God is finished, as He preached to His servants the prophets.  </a:t>
            </a:r>
            <a:br>
              <a:rPr lang="en-US" sz="2600" dirty="0"/>
            </a:br>
            <a:endParaRPr lang="en-US" sz="2600" dirty="0"/>
          </a:p>
          <a:p>
            <a:pPr>
              <a:lnSpc>
                <a:spcPct val="88000"/>
              </a:lnSpc>
              <a:spcBef>
                <a:spcPts val="0"/>
              </a:spcBef>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23582"/>
          </a:xfrm>
        </p:spPr>
        <p:txBody>
          <a:bodyPr>
            <a:normAutofit/>
          </a:bodyPr>
          <a:lstStyle/>
          <a:p>
            <a:r>
              <a:rPr lang="en-US" sz="4400" dirty="0"/>
              <a:t>ALL THAT WE SEE AND KNOW…</a:t>
            </a:r>
          </a:p>
        </p:txBody>
      </p:sp>
      <p:sp>
        <p:nvSpPr>
          <p:cNvPr id="3" name="Content Placeholder 2"/>
          <p:cNvSpPr>
            <a:spLocks noGrp="1"/>
          </p:cNvSpPr>
          <p:nvPr>
            <p:ph idx="1"/>
          </p:nvPr>
        </p:nvSpPr>
        <p:spPr>
          <a:xfrm>
            <a:off x="1" y="941697"/>
            <a:ext cx="9144000" cy="5916304"/>
          </a:xfrm>
        </p:spPr>
        <p:txBody>
          <a:bodyPr>
            <a:noAutofit/>
          </a:bodyPr>
          <a:lstStyle/>
          <a:p>
            <a:pPr>
              <a:lnSpc>
                <a:spcPct val="90000"/>
              </a:lnSpc>
              <a:spcBef>
                <a:spcPts val="0"/>
              </a:spcBef>
              <a:spcAft>
                <a:spcPts val="400"/>
              </a:spcAft>
            </a:pPr>
            <a:r>
              <a:rPr lang="en-US" sz="2600" dirty="0"/>
              <a:t>In God’s sovereignty, He is working out His </a:t>
            </a:r>
            <a:r>
              <a:rPr lang="en-US" sz="2600" spc="-150" dirty="0"/>
              <a:t>plan for the </a:t>
            </a:r>
            <a:r>
              <a:rPr lang="en-US" sz="2600" dirty="0"/>
              <a:t>ages</a:t>
            </a:r>
          </a:p>
          <a:p>
            <a:pPr>
              <a:lnSpc>
                <a:spcPct val="90000"/>
              </a:lnSpc>
              <a:spcBef>
                <a:spcPts val="0"/>
              </a:spcBef>
              <a:spcAft>
                <a:spcPts val="400"/>
              </a:spcAft>
            </a:pPr>
            <a:r>
              <a:rPr lang="en-US" sz="2600" dirty="0"/>
              <a:t>We are living in the working out of God’s plan</a:t>
            </a:r>
          </a:p>
          <a:p>
            <a:pPr>
              <a:lnSpc>
                <a:spcPct val="90000"/>
              </a:lnSpc>
              <a:spcBef>
                <a:spcPts val="0"/>
              </a:spcBef>
              <a:spcAft>
                <a:spcPts val="400"/>
              </a:spcAft>
            </a:pPr>
            <a:r>
              <a:rPr lang="en-US" sz="2600" dirty="0"/>
              <a:t>A sovereign God could be a dictator (God is not)</a:t>
            </a:r>
          </a:p>
          <a:p>
            <a:pPr>
              <a:lnSpc>
                <a:spcPct val="90000"/>
              </a:lnSpc>
              <a:spcBef>
                <a:spcPts val="0"/>
              </a:spcBef>
              <a:spcAft>
                <a:spcPts val="400"/>
              </a:spcAft>
            </a:pPr>
            <a:r>
              <a:rPr lang="en-US" sz="2600" dirty="0"/>
              <a:t>A sovereign</a:t>
            </a:r>
            <a:r>
              <a:rPr lang="en-US" sz="2600" spc="-150" dirty="0"/>
              <a:t> God could </a:t>
            </a:r>
            <a:r>
              <a:rPr lang="en-US" sz="2600" dirty="0"/>
              <a:t>abdicate the use of his powers</a:t>
            </a:r>
            <a:r>
              <a:rPr lang="en-US" sz="2600" spc="-150" dirty="0"/>
              <a:t> (</a:t>
            </a:r>
            <a:r>
              <a:rPr lang="en-US" sz="2600" dirty="0"/>
              <a:t>God has not)</a:t>
            </a:r>
          </a:p>
          <a:p>
            <a:pPr>
              <a:lnSpc>
                <a:spcPct val="90000"/>
              </a:lnSpc>
              <a:spcBef>
                <a:spcPts val="0"/>
              </a:spcBef>
              <a:spcAft>
                <a:spcPts val="400"/>
              </a:spcAft>
            </a:pPr>
            <a:r>
              <a:rPr lang="en-US" sz="2600" dirty="0"/>
              <a:t>God will not do anything that would deny His character</a:t>
            </a:r>
          </a:p>
          <a:p>
            <a:pPr>
              <a:lnSpc>
                <a:spcPct val="90000"/>
              </a:lnSpc>
              <a:spcBef>
                <a:spcPts val="0"/>
              </a:spcBef>
              <a:spcAft>
                <a:spcPts val="400"/>
              </a:spcAft>
            </a:pPr>
            <a:r>
              <a:rPr lang="en-US" sz="2600" b="1" dirty="0"/>
              <a:t>2 Timothy 2:13 </a:t>
            </a:r>
            <a:r>
              <a:rPr lang="en-US" sz="2600" dirty="0"/>
              <a:t> If we are faithless, He remains faithful, for He cannot deny Himself. </a:t>
            </a:r>
          </a:p>
          <a:p>
            <a:pPr>
              <a:lnSpc>
                <a:spcPct val="90000"/>
              </a:lnSpc>
              <a:spcBef>
                <a:spcPts val="0"/>
              </a:spcBef>
              <a:spcAft>
                <a:spcPts val="400"/>
              </a:spcAft>
            </a:pPr>
            <a:r>
              <a:rPr lang="en-US" sz="2600" dirty="0"/>
              <a:t>God will not contradict Himself</a:t>
            </a:r>
          </a:p>
          <a:p>
            <a:pPr>
              <a:lnSpc>
                <a:spcPct val="90000"/>
              </a:lnSpc>
              <a:spcBef>
                <a:spcPts val="0"/>
              </a:spcBef>
              <a:spcAft>
                <a:spcPts val="400"/>
              </a:spcAft>
            </a:pPr>
            <a:r>
              <a:rPr lang="en-US" sz="2600" dirty="0"/>
              <a:t>God will not forgive sin without payment being made</a:t>
            </a:r>
          </a:p>
          <a:p>
            <a:pPr>
              <a:lnSpc>
                <a:spcPct val="90000"/>
              </a:lnSpc>
              <a:spcBef>
                <a:spcPts val="0"/>
              </a:spcBef>
              <a:spcAft>
                <a:spcPts val="400"/>
              </a:spcAft>
            </a:pPr>
            <a:r>
              <a:rPr lang="en-US" sz="2600" dirty="0"/>
              <a:t>God will not force anyone to love Him or receive Christ</a:t>
            </a:r>
          </a:p>
          <a:p>
            <a:pPr>
              <a:lnSpc>
                <a:spcPct val="90000"/>
              </a:lnSpc>
              <a:spcBef>
                <a:spcPts val="0"/>
              </a:spcBef>
              <a:spcAft>
                <a:spcPts val="400"/>
              </a:spcAft>
            </a:pPr>
            <a:r>
              <a:rPr lang="en-US" sz="2600" dirty="0"/>
              <a:t>Evil cannot appeal to God’s nature</a:t>
            </a:r>
          </a:p>
          <a:p>
            <a:pPr>
              <a:lnSpc>
                <a:spcPct val="90000"/>
              </a:lnSpc>
              <a:spcBef>
                <a:spcPts val="0"/>
              </a:spcBef>
              <a:spcAft>
                <a:spcPts val="400"/>
              </a:spcAft>
            </a:pPr>
            <a:r>
              <a:rPr lang="en-US" sz="2600" dirty="0"/>
              <a:t>God knows how to use his omniscience wisely</a:t>
            </a:r>
          </a:p>
          <a:p>
            <a:pPr>
              <a:lnSpc>
                <a:spcPct val="90000"/>
              </a:lnSpc>
              <a:spcBef>
                <a:spcPts val="0"/>
              </a:spcBef>
              <a:spcAft>
                <a:spcPts val="400"/>
              </a:spcAft>
            </a:pPr>
            <a:r>
              <a:rPr lang="en-US" sz="2600" dirty="0"/>
              <a:t>God is holy: there is no moral impurity at all in </a:t>
            </a:r>
            <a:r>
              <a:rPr lang="en-US" dirty="0"/>
              <a:t>Him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54547"/>
            <a:ext cx="8706118" cy="994984"/>
          </a:xfrm>
        </p:spPr>
        <p:txBody>
          <a:bodyPr/>
          <a:lstStyle/>
          <a:p>
            <a:r>
              <a:rPr lang="en-US" dirty="0"/>
              <a:t>	</a:t>
            </a:r>
            <a:r>
              <a:rPr lang="en-US" sz="4400" dirty="0"/>
              <a:t>WORD FOR THE JOURNEY</a:t>
            </a:r>
          </a:p>
        </p:txBody>
      </p:sp>
      <p:sp>
        <p:nvSpPr>
          <p:cNvPr id="3" name="Content Placeholder 2"/>
          <p:cNvSpPr>
            <a:spLocks noGrp="1"/>
          </p:cNvSpPr>
          <p:nvPr>
            <p:ph idx="1"/>
          </p:nvPr>
        </p:nvSpPr>
        <p:spPr>
          <a:xfrm>
            <a:off x="0" y="1084218"/>
            <a:ext cx="9143999" cy="5773782"/>
          </a:xfrm>
        </p:spPr>
        <p:txBody>
          <a:bodyPr>
            <a:normAutofit lnSpcReduction="10000"/>
          </a:bodyPr>
          <a:lstStyle/>
          <a:p>
            <a:pPr>
              <a:lnSpc>
                <a:spcPct val="100000"/>
              </a:lnSpc>
              <a:spcBef>
                <a:spcPts val="600"/>
              </a:spcBef>
            </a:pPr>
            <a:r>
              <a:rPr lang="en-US" b="1" dirty="0"/>
              <a:t>James 1:21-22 </a:t>
            </a:r>
            <a:r>
              <a:rPr lang="en-US" dirty="0"/>
              <a:t> Therefore, putting aside all filthiness and </a:t>
            </a:r>
            <a:r>
              <a:rPr lang="en-US" i="1" dirty="0"/>
              <a:t>all</a:t>
            </a:r>
            <a:r>
              <a:rPr lang="en-US" dirty="0"/>
              <a:t> that remains of wickedness, in humility receive the word implanted, which is able to save your souls. But prove yourselves doers of the word, and not merely hearers who delude themselves. </a:t>
            </a:r>
          </a:p>
          <a:p>
            <a:pPr>
              <a:lnSpc>
                <a:spcPct val="100000"/>
              </a:lnSpc>
              <a:spcBef>
                <a:spcPts val="600"/>
              </a:spcBef>
            </a:pPr>
            <a:r>
              <a:rPr lang="en-US" dirty="0"/>
              <a:t>Doers: </a:t>
            </a:r>
            <a:r>
              <a:rPr lang="en-US" i="1" dirty="0" err="1"/>
              <a:t>poietai</a:t>
            </a:r>
            <a:r>
              <a:rPr lang="en-US" i="1" dirty="0"/>
              <a:t>: </a:t>
            </a:r>
            <a:r>
              <a:rPr lang="en-US" dirty="0"/>
              <a:t>a performer; especially a poet</a:t>
            </a:r>
          </a:p>
          <a:p>
            <a:pPr>
              <a:lnSpc>
                <a:spcPct val="100000"/>
              </a:lnSpc>
              <a:spcBef>
                <a:spcPts val="600"/>
              </a:spcBef>
            </a:pPr>
            <a:r>
              <a:rPr lang="en-US" dirty="0"/>
              <a:t>Hearers: </a:t>
            </a:r>
            <a:r>
              <a:rPr lang="en-US" i="1" dirty="0" err="1"/>
              <a:t>akroatai</a:t>
            </a:r>
            <a:r>
              <a:rPr lang="en-US" i="1" dirty="0"/>
              <a:t>: </a:t>
            </a:r>
            <a:r>
              <a:rPr lang="en-US" dirty="0"/>
              <a:t>those who listen without participation</a:t>
            </a:r>
          </a:p>
          <a:p>
            <a:pPr>
              <a:lnSpc>
                <a:spcPct val="100000"/>
              </a:lnSpc>
              <a:spcBef>
                <a:spcPts val="600"/>
              </a:spcBef>
            </a:pPr>
            <a:r>
              <a:rPr lang="en-US" b="1" dirty="0"/>
              <a:t>LEARNING GOAL FOR THIS CLASS:</a:t>
            </a:r>
            <a:endParaRPr lang="en-US" dirty="0"/>
          </a:p>
          <a:p>
            <a:pPr>
              <a:lnSpc>
                <a:spcPct val="100000"/>
              </a:lnSpc>
              <a:spcBef>
                <a:spcPts val="600"/>
              </a:spcBef>
              <a:buNone/>
            </a:pPr>
            <a:r>
              <a:rPr lang="en-US" dirty="0"/>
              <a:t>  Learning to hear God and respond to Him in such a way that His purposes can be fulfilled in us</a:t>
            </a:r>
          </a:p>
          <a:p>
            <a:pPr>
              <a:lnSpc>
                <a:spcPct val="100000"/>
              </a:lnSpc>
              <a:spcBef>
                <a:spcPts val="600"/>
              </a:spcBef>
              <a:buNone/>
            </a:pPr>
            <a:endParaRPr lang="en-US" sz="800" dirty="0"/>
          </a:p>
          <a:p>
            <a:pPr algn="ctr">
              <a:lnSpc>
                <a:spcPct val="100000"/>
              </a:lnSpc>
              <a:spcBef>
                <a:spcPts val="0"/>
              </a:spcBef>
              <a:buNone/>
            </a:pPr>
            <a:r>
              <a:rPr lang="en-US" sz="2800" b="1" dirty="0"/>
              <a:t>PEOPLE WHO HAVE NO FEAR OF GOD</a:t>
            </a:r>
          </a:p>
          <a:p>
            <a:pPr algn="ctr">
              <a:lnSpc>
                <a:spcPct val="100000"/>
              </a:lnSpc>
              <a:spcBef>
                <a:spcPts val="0"/>
              </a:spcBef>
              <a:buNone/>
            </a:pPr>
            <a:r>
              <a:rPr lang="en-US" sz="2800" b="1" dirty="0"/>
              <a:t>HAVE NO FEAR OF PERSECUTING HIS PEOPLE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54547"/>
            <a:ext cx="8706118" cy="964569"/>
          </a:xfrm>
        </p:spPr>
        <p:txBody>
          <a:bodyPr>
            <a:normAutofit/>
          </a:bodyPr>
          <a:lstStyle/>
          <a:p>
            <a:r>
              <a:rPr lang="en-US" sz="4800" dirty="0"/>
              <a:t>THE DEADLY D’s</a:t>
            </a:r>
          </a:p>
        </p:txBody>
      </p:sp>
      <p:sp>
        <p:nvSpPr>
          <p:cNvPr id="3" name="Content Placeholder 2"/>
          <p:cNvSpPr>
            <a:spLocks noGrp="1"/>
          </p:cNvSpPr>
          <p:nvPr>
            <p:ph idx="1"/>
          </p:nvPr>
        </p:nvSpPr>
        <p:spPr>
          <a:xfrm>
            <a:off x="0" y="1043189"/>
            <a:ext cx="9143999" cy="5814811"/>
          </a:xfrm>
        </p:spPr>
        <p:txBody>
          <a:bodyPr>
            <a:noAutofit/>
          </a:bodyPr>
          <a:lstStyle/>
          <a:p>
            <a:pPr>
              <a:lnSpc>
                <a:spcPct val="90000"/>
              </a:lnSpc>
              <a:spcBef>
                <a:spcPts val="0"/>
              </a:spcBef>
              <a:spcAft>
                <a:spcPts val="200"/>
              </a:spcAft>
            </a:pPr>
            <a:r>
              <a:rPr lang="en-US" sz="2600" dirty="0"/>
              <a:t>Distraction, deception, </a:t>
            </a:r>
            <a:r>
              <a:rPr lang="en-US" sz="2600" dirty="0" err="1"/>
              <a:t>disappointment,dejection</a:t>
            </a:r>
            <a:r>
              <a:rPr lang="en-US" sz="2600" dirty="0"/>
              <a:t>, discouragement, despair, demoralization</a:t>
            </a:r>
          </a:p>
          <a:p>
            <a:pPr>
              <a:lnSpc>
                <a:spcPct val="90000"/>
              </a:lnSpc>
              <a:spcBef>
                <a:spcPts val="0"/>
              </a:spcBef>
              <a:spcAft>
                <a:spcPts val="200"/>
              </a:spcAft>
            </a:pPr>
            <a:r>
              <a:rPr lang="en-US" sz="2600" b="1" dirty="0"/>
              <a:t>Ecclesiastes 4:1 </a:t>
            </a:r>
            <a:r>
              <a:rPr lang="en-US" sz="2600" dirty="0"/>
              <a:t> Then I looked again at all the acts of oppression which were being done under the sun. And behold </a:t>
            </a:r>
            <a:r>
              <a:rPr lang="en-US" sz="2600" i="1" dirty="0"/>
              <a:t>I saw</a:t>
            </a:r>
            <a:r>
              <a:rPr lang="en-US" sz="2600" dirty="0"/>
              <a:t> the tears of the oppressed and </a:t>
            </a:r>
            <a:r>
              <a:rPr lang="en-US" sz="2600" i="1" dirty="0"/>
              <a:t>that</a:t>
            </a:r>
            <a:r>
              <a:rPr lang="en-US" sz="2600" dirty="0"/>
              <a:t> they had no one to comfort </a:t>
            </a:r>
            <a:r>
              <a:rPr lang="en-US" sz="2600" i="1" dirty="0"/>
              <a:t>them;</a:t>
            </a:r>
            <a:r>
              <a:rPr lang="en-US" sz="2600" dirty="0"/>
              <a:t> and on the side of their oppressors was power, but they had no one to comfort </a:t>
            </a:r>
            <a:r>
              <a:rPr lang="en-US" sz="2600" i="1" dirty="0"/>
              <a:t>them.</a:t>
            </a:r>
            <a:r>
              <a:rPr lang="en-US" sz="2600" dirty="0"/>
              <a:t> </a:t>
            </a:r>
          </a:p>
          <a:p>
            <a:pPr>
              <a:lnSpc>
                <a:spcPct val="90000"/>
              </a:lnSpc>
              <a:spcBef>
                <a:spcPts val="0"/>
              </a:spcBef>
              <a:spcAft>
                <a:spcPts val="200"/>
              </a:spcAft>
            </a:pPr>
            <a:r>
              <a:rPr lang="en-US" sz="2600" b="1" dirty="0"/>
              <a:t>Ecclesiastes 4:2-3 </a:t>
            </a:r>
            <a:r>
              <a:rPr lang="en-US" sz="2600" dirty="0"/>
              <a:t> So I congratulated the dead who are already dead more than the living who are still living. But better </a:t>
            </a:r>
            <a:r>
              <a:rPr lang="en-US" sz="2600" i="1" dirty="0"/>
              <a:t>off</a:t>
            </a:r>
            <a:r>
              <a:rPr lang="en-US" sz="2600" dirty="0"/>
              <a:t> than both of them is the one who has never existed, who has never seen the evil activity that is done under the sun. </a:t>
            </a:r>
          </a:p>
          <a:p>
            <a:pPr>
              <a:lnSpc>
                <a:spcPct val="90000"/>
              </a:lnSpc>
              <a:spcBef>
                <a:spcPts val="0"/>
              </a:spcBef>
              <a:spcAft>
                <a:spcPts val="200"/>
              </a:spcAft>
            </a:pPr>
            <a:r>
              <a:rPr lang="en-US" sz="2600" b="1" dirty="0"/>
              <a:t>Ecclesiastes 5:2 </a:t>
            </a:r>
            <a:r>
              <a:rPr lang="en-US" sz="2600" dirty="0"/>
              <a:t> Do not be hasty in word or impulsive in thought to bring up a matter in the presence of God. For God is in heaven and you are on the earth; therefore let your words be few. </a:t>
            </a:r>
            <a:br>
              <a:rPr lang="en-US" sz="2600" dirty="0"/>
            </a:br>
            <a:endParaRPr lang="en-US" sz="2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131B372-320E-4BAE-A486-5FC0B9F56A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80162" y="0"/>
            <a:ext cx="5308565" cy="6754127"/>
          </a:xfrm>
          <a:prstGeom prst="rect">
            <a:avLst/>
          </a:prstGeom>
        </p:spPr>
      </p:pic>
    </p:spTree>
    <p:extLst>
      <p:ext uri="{BB962C8B-B14F-4D97-AF65-F5344CB8AC3E}">
        <p14:creationId xmlns:p14="http://schemas.microsoft.com/office/powerpoint/2010/main" val="686779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
            <a:ext cx="8706118" cy="859808"/>
          </a:xfrm>
        </p:spPr>
        <p:txBody>
          <a:bodyPr>
            <a:normAutofit/>
          </a:bodyPr>
          <a:lstStyle/>
          <a:p>
            <a:r>
              <a:rPr lang="en-US" sz="4400" dirty="0"/>
              <a:t>WHAT HAPPENED TO SOLOMON?</a:t>
            </a:r>
          </a:p>
        </p:txBody>
      </p:sp>
      <p:sp>
        <p:nvSpPr>
          <p:cNvPr id="3" name="Content Placeholder 2"/>
          <p:cNvSpPr>
            <a:spLocks noGrp="1"/>
          </p:cNvSpPr>
          <p:nvPr>
            <p:ph idx="1"/>
          </p:nvPr>
        </p:nvSpPr>
        <p:spPr>
          <a:xfrm>
            <a:off x="0" y="900753"/>
            <a:ext cx="9143999" cy="5957248"/>
          </a:xfrm>
        </p:spPr>
        <p:txBody>
          <a:bodyPr>
            <a:noAutofit/>
          </a:bodyPr>
          <a:lstStyle/>
          <a:p>
            <a:pPr>
              <a:lnSpc>
                <a:spcPct val="90000"/>
              </a:lnSpc>
              <a:spcBef>
                <a:spcPts val="0"/>
              </a:spcBef>
              <a:spcAft>
                <a:spcPts val="200"/>
              </a:spcAft>
            </a:pPr>
            <a:r>
              <a:rPr lang="en-US" sz="2500" b="1" dirty="0"/>
              <a:t>2 Chronicles 6:12-14 </a:t>
            </a:r>
            <a:r>
              <a:rPr lang="en-US" sz="2500" dirty="0"/>
              <a:t> Then he stood before the altar of the </a:t>
            </a:r>
            <a:r>
              <a:rPr lang="en-US" sz="2500" cap="small" dirty="0"/>
              <a:t>LORD</a:t>
            </a:r>
            <a:r>
              <a:rPr lang="en-US" sz="2500" dirty="0"/>
              <a:t> in the presence of all the assembly of Israel and spread out his hands.  Now Solomon had made a bronze platform, five cubits long, five cubits wide and three cubits high, and had set it in the midst of the court; and he stood on it, knelt on his knees in the presence of all the assembly of Israel and spread out his hands toward heaven. He said, "O </a:t>
            </a:r>
            <a:r>
              <a:rPr lang="en-US" sz="2500" cap="small" dirty="0"/>
              <a:t>LORD</a:t>
            </a:r>
            <a:r>
              <a:rPr lang="en-US" sz="2500" dirty="0"/>
              <a:t>, the God of</a:t>
            </a:r>
            <a:r>
              <a:rPr lang="en-US" sz="2500" spc="-150" dirty="0"/>
              <a:t> Israel</a:t>
            </a:r>
            <a:r>
              <a:rPr lang="en-US" sz="2500" dirty="0"/>
              <a:t>, there </a:t>
            </a:r>
            <a:r>
              <a:rPr lang="en-US" sz="2500" spc="-150" dirty="0"/>
              <a:t>is no god </a:t>
            </a:r>
            <a:r>
              <a:rPr lang="en-US" sz="2500" dirty="0"/>
              <a:t>like You in heaven or on earth, keeping </a:t>
            </a:r>
            <a:r>
              <a:rPr lang="en-US" sz="2500" spc="-150" dirty="0"/>
              <a:t>covenant and </a:t>
            </a:r>
            <a:r>
              <a:rPr lang="en-US" sz="2500" i="1" spc="-150" dirty="0"/>
              <a:t>showing</a:t>
            </a:r>
            <a:r>
              <a:rPr lang="en-US" sz="2500" spc="-150" dirty="0"/>
              <a:t> </a:t>
            </a:r>
            <a:r>
              <a:rPr lang="en-US" sz="2500" dirty="0"/>
              <a:t>loving kindness to Your servants..</a:t>
            </a:r>
          </a:p>
          <a:p>
            <a:pPr algn="ctr">
              <a:lnSpc>
                <a:spcPct val="90000"/>
              </a:lnSpc>
              <a:spcBef>
                <a:spcPts val="0"/>
              </a:spcBef>
              <a:spcAft>
                <a:spcPts val="200"/>
              </a:spcAft>
              <a:buNone/>
            </a:pPr>
            <a:r>
              <a:rPr lang="en-US" sz="2500" dirty="0">
                <a:effectLst>
                  <a:outerShdw blurRad="38100" dist="38100" dir="2700000" algn="tl">
                    <a:srgbClr val="000000">
                      <a:alpha val="43137"/>
                    </a:srgbClr>
                  </a:outerShdw>
                </a:effectLst>
              </a:rPr>
              <a:t>700 wives</a:t>
            </a:r>
            <a:r>
              <a:rPr lang="en-US" sz="2500" spc="-150" dirty="0">
                <a:effectLst>
                  <a:outerShdw blurRad="38100" dist="38100" dir="2700000" algn="tl">
                    <a:srgbClr val="000000">
                      <a:alpha val="43137"/>
                    </a:srgbClr>
                  </a:outerShdw>
                </a:effectLst>
              </a:rPr>
              <a:t>; 300 </a:t>
            </a:r>
            <a:r>
              <a:rPr lang="en-US" sz="2500" dirty="0">
                <a:effectLst>
                  <a:outerShdw blurRad="38100" dist="38100" dir="2700000" algn="tl">
                    <a:srgbClr val="000000">
                      <a:alpha val="43137"/>
                    </a:srgbClr>
                  </a:outerShdw>
                </a:effectLst>
              </a:rPr>
              <a:t>concubines; many daughters; son </a:t>
            </a:r>
            <a:r>
              <a:rPr lang="en-US" sz="2500" spc="-150" dirty="0" err="1">
                <a:effectLst>
                  <a:outerShdw blurRad="38100" dist="38100" dir="2700000" algn="tl">
                    <a:srgbClr val="000000">
                      <a:alpha val="43137"/>
                    </a:srgbClr>
                  </a:outerShdw>
                </a:effectLst>
              </a:rPr>
              <a:t>Rehoboam</a:t>
            </a:r>
            <a:endParaRPr lang="en-US" sz="2500" spc="-150" dirty="0">
              <a:effectLst>
                <a:outerShdw blurRad="38100" dist="38100" dir="2700000" algn="tl">
                  <a:srgbClr val="000000">
                    <a:alpha val="43137"/>
                  </a:srgbClr>
                </a:outerShdw>
              </a:effectLst>
            </a:endParaRPr>
          </a:p>
          <a:p>
            <a:pPr>
              <a:lnSpc>
                <a:spcPct val="90000"/>
              </a:lnSpc>
              <a:spcBef>
                <a:spcPts val="0"/>
              </a:spcBef>
              <a:spcAft>
                <a:spcPts val="200"/>
              </a:spcAft>
            </a:pPr>
            <a:r>
              <a:rPr lang="en-US" sz="2500" b="1" dirty="0"/>
              <a:t>1 Kings 11:6-8 </a:t>
            </a:r>
            <a:r>
              <a:rPr lang="en-US" sz="2500" dirty="0"/>
              <a:t>Solomon did what was evil in the sight of the </a:t>
            </a:r>
            <a:r>
              <a:rPr lang="en-US" sz="2500" cap="small" dirty="0"/>
              <a:t>LORD</a:t>
            </a:r>
            <a:r>
              <a:rPr lang="en-US" sz="2500" dirty="0"/>
              <a:t>, and did not follow the </a:t>
            </a:r>
            <a:r>
              <a:rPr lang="en-US" sz="2500" cap="small" dirty="0"/>
              <a:t>LORD</a:t>
            </a:r>
            <a:r>
              <a:rPr lang="en-US" sz="2500" dirty="0"/>
              <a:t> fully, as David his father </a:t>
            </a:r>
            <a:r>
              <a:rPr lang="en-US" sz="2500" i="1" dirty="0"/>
              <a:t>had done.</a:t>
            </a:r>
            <a:r>
              <a:rPr lang="en-US" sz="2500" dirty="0"/>
              <a:t> Then Solomon built a high place for </a:t>
            </a:r>
            <a:r>
              <a:rPr lang="en-US" sz="2500" spc="-150" dirty="0" err="1"/>
              <a:t>Chemosh</a:t>
            </a:r>
            <a:r>
              <a:rPr lang="en-US" sz="2500" dirty="0"/>
              <a:t> the detestable idol of Moab, on the mountain which is east of Jerusalem, and for </a:t>
            </a:r>
            <a:r>
              <a:rPr lang="en-US" sz="2500" dirty="0" err="1"/>
              <a:t>Molech</a:t>
            </a:r>
            <a:r>
              <a:rPr lang="en-US" sz="2500" dirty="0"/>
              <a:t> the detestable idol of the sons of </a:t>
            </a:r>
            <a:r>
              <a:rPr lang="en-US" sz="2500" dirty="0" err="1"/>
              <a:t>Ammon</a:t>
            </a:r>
            <a:r>
              <a:rPr lang="en-US" sz="2500" dirty="0"/>
              <a:t>. Thus also he did for all his foreign wives, who burned incense and sacrificed to their gods.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4547"/>
            <a:ext cx="9144000" cy="991865"/>
          </a:xfrm>
        </p:spPr>
        <p:txBody>
          <a:bodyPr>
            <a:normAutofit/>
          </a:bodyPr>
          <a:lstStyle/>
          <a:p>
            <a:r>
              <a:rPr lang="en-US" sz="4400" dirty="0"/>
              <a:t>THOUGHTS ON SOVEREIGNTY</a:t>
            </a:r>
          </a:p>
        </p:txBody>
      </p:sp>
      <p:sp>
        <p:nvSpPr>
          <p:cNvPr id="3" name="Content Placeholder 2"/>
          <p:cNvSpPr>
            <a:spLocks noGrp="1"/>
          </p:cNvSpPr>
          <p:nvPr>
            <p:ph idx="1"/>
          </p:nvPr>
        </p:nvSpPr>
        <p:spPr>
          <a:xfrm>
            <a:off x="0" y="1009934"/>
            <a:ext cx="9143999" cy="5848066"/>
          </a:xfrm>
        </p:spPr>
        <p:txBody>
          <a:bodyPr>
            <a:noAutofit/>
          </a:bodyPr>
          <a:lstStyle/>
          <a:p>
            <a:pPr>
              <a:lnSpc>
                <a:spcPct val="90000"/>
              </a:lnSpc>
              <a:spcBef>
                <a:spcPts val="200"/>
              </a:spcBef>
            </a:pPr>
            <a:r>
              <a:rPr lang="en-US" dirty="0"/>
              <a:t>Sovereign: </a:t>
            </a:r>
            <a:r>
              <a:rPr lang="en-US" i="1" dirty="0" err="1"/>
              <a:t>dunastes</a:t>
            </a:r>
            <a:r>
              <a:rPr lang="en-US" i="1" dirty="0"/>
              <a:t>: </a:t>
            </a:r>
            <a:r>
              <a:rPr lang="en-US" dirty="0"/>
              <a:t>from </a:t>
            </a:r>
            <a:r>
              <a:rPr lang="en-US" i="1" dirty="0" err="1"/>
              <a:t>dunamai</a:t>
            </a:r>
            <a:r>
              <a:rPr lang="en-US" i="1" dirty="0"/>
              <a:t>: </a:t>
            </a:r>
            <a:r>
              <a:rPr lang="en-US" dirty="0"/>
              <a:t>one who has power or ability (in God: to do anything at any time)</a:t>
            </a:r>
          </a:p>
          <a:p>
            <a:pPr>
              <a:lnSpc>
                <a:spcPct val="90000"/>
              </a:lnSpc>
              <a:spcBef>
                <a:spcPts val="200"/>
              </a:spcBef>
            </a:pPr>
            <a:r>
              <a:rPr lang="en-US" b="1" dirty="0"/>
              <a:t>Jeremiah </a:t>
            </a:r>
            <a:r>
              <a:rPr lang="en-US" b="1" spc="-150" dirty="0"/>
              <a:t>32:17 </a:t>
            </a:r>
            <a:r>
              <a:rPr lang="en-US" spc="-150" dirty="0"/>
              <a:t> 'Ah </a:t>
            </a:r>
            <a:r>
              <a:rPr lang="en-US" dirty="0"/>
              <a:t>Lord </a:t>
            </a:r>
            <a:r>
              <a:rPr lang="en-US" cap="small" dirty="0"/>
              <a:t>GOD</a:t>
            </a:r>
            <a:r>
              <a:rPr lang="en-US" dirty="0"/>
              <a:t>! Behold</a:t>
            </a:r>
            <a:r>
              <a:rPr lang="en-US" spc="-150" dirty="0"/>
              <a:t>, You </a:t>
            </a:r>
            <a:r>
              <a:rPr lang="en-US" dirty="0"/>
              <a:t>have made the heavens and the earth by Your great power and by Your outstretched arm! Nothing is too difficult for You…</a:t>
            </a:r>
          </a:p>
          <a:p>
            <a:pPr>
              <a:lnSpc>
                <a:spcPct val="90000"/>
              </a:lnSpc>
              <a:spcBef>
                <a:spcPts val="200"/>
              </a:spcBef>
            </a:pPr>
            <a:r>
              <a:rPr lang="en-US" dirty="0"/>
              <a:t>Lord GOD: </a:t>
            </a:r>
            <a:r>
              <a:rPr lang="en-US" i="1" dirty="0" err="1"/>
              <a:t>adon</a:t>
            </a:r>
            <a:r>
              <a:rPr lang="en-US" i="1" dirty="0"/>
              <a:t> YHWH</a:t>
            </a:r>
            <a:r>
              <a:rPr lang="en-US" dirty="0"/>
              <a:t>: sovereign controller</a:t>
            </a:r>
          </a:p>
          <a:p>
            <a:pPr>
              <a:lnSpc>
                <a:spcPct val="90000"/>
              </a:lnSpc>
              <a:spcBef>
                <a:spcPts val="200"/>
              </a:spcBef>
            </a:pPr>
            <a:r>
              <a:rPr lang="en-US" dirty="0"/>
              <a:t>We cannot acknowledge or trust God’s sovereignty unless we have understood his heart, character, and attributes</a:t>
            </a:r>
          </a:p>
          <a:p>
            <a:pPr>
              <a:lnSpc>
                <a:spcPct val="90000"/>
              </a:lnSpc>
              <a:spcBef>
                <a:spcPts val="200"/>
              </a:spcBef>
            </a:pPr>
            <a:r>
              <a:rPr lang="en-US" dirty="0"/>
              <a:t>In the refining process, it is important to keep our eyes on the refiner and the work He is doing through the refining process; Solomon took his eyes off of God</a:t>
            </a:r>
          </a:p>
          <a:p>
            <a:pPr algn="ctr">
              <a:lnSpc>
                <a:spcPct val="95000"/>
              </a:lnSpc>
              <a:spcBef>
                <a:spcPts val="600"/>
              </a:spcBef>
              <a:buNone/>
            </a:pPr>
            <a:r>
              <a:rPr lang="en-US" dirty="0"/>
              <a:t>CAN YOU </a:t>
            </a:r>
            <a:r>
              <a:rPr lang="en-US" b="1" dirty="0"/>
              <a:t>TRUST</a:t>
            </a:r>
            <a:r>
              <a:rPr lang="en-US" dirty="0"/>
              <a:t> GOD?</a:t>
            </a:r>
          </a:p>
          <a:p>
            <a:pPr algn="ctr">
              <a:lnSpc>
                <a:spcPct val="95000"/>
              </a:lnSpc>
              <a:spcBef>
                <a:spcPts val="600"/>
              </a:spcBef>
              <a:buNone/>
            </a:pPr>
            <a:r>
              <a:rPr lang="en-US" dirty="0"/>
              <a:t>CAN </a:t>
            </a:r>
            <a:r>
              <a:rPr lang="en-US" b="1" dirty="0"/>
              <a:t>YOU</a:t>
            </a:r>
            <a:r>
              <a:rPr lang="en-US" dirty="0"/>
              <a:t> TRUST GOD?</a:t>
            </a:r>
            <a:br>
              <a:rPr lang="en-US" dirty="0"/>
            </a:b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54547"/>
            <a:ext cx="8706118" cy="963053"/>
          </a:xfrm>
        </p:spPr>
        <p:txBody>
          <a:bodyPr/>
          <a:lstStyle/>
          <a:p>
            <a:r>
              <a:rPr lang="en-US" dirty="0"/>
              <a:t>GOD’S ATTRIBUTES</a:t>
            </a:r>
          </a:p>
        </p:txBody>
      </p:sp>
      <p:sp>
        <p:nvSpPr>
          <p:cNvPr id="3" name="Content Placeholder 2"/>
          <p:cNvSpPr>
            <a:spLocks noGrp="1"/>
          </p:cNvSpPr>
          <p:nvPr>
            <p:ph idx="1"/>
          </p:nvPr>
        </p:nvSpPr>
        <p:spPr>
          <a:xfrm>
            <a:off x="0" y="1016000"/>
            <a:ext cx="9143999" cy="5841999"/>
          </a:xfrm>
        </p:spPr>
        <p:txBody>
          <a:bodyPr>
            <a:noAutofit/>
          </a:bodyPr>
          <a:lstStyle/>
          <a:p>
            <a:pPr>
              <a:lnSpc>
                <a:spcPct val="90000"/>
              </a:lnSpc>
              <a:spcBef>
                <a:spcPts val="0"/>
              </a:spcBef>
              <a:spcAft>
                <a:spcPts val="400"/>
              </a:spcAft>
            </a:pPr>
            <a:r>
              <a:rPr lang="en-US" sz="2600" b="1" dirty="0"/>
              <a:t>An attribute </a:t>
            </a:r>
            <a:r>
              <a:rPr lang="en-US" sz="2600" dirty="0"/>
              <a:t>is a property intrinsic to its subject and by which the subject is distinguished or identified</a:t>
            </a:r>
          </a:p>
          <a:p>
            <a:pPr>
              <a:lnSpc>
                <a:spcPct val="90000"/>
              </a:lnSpc>
              <a:spcBef>
                <a:spcPts val="0"/>
              </a:spcBef>
              <a:spcAft>
                <a:spcPts val="400"/>
              </a:spcAft>
            </a:pPr>
            <a:r>
              <a:rPr lang="en-US" sz="2600" dirty="0"/>
              <a:t>Some attributes belong only to God (omniscience); some belong to God and people (although in a more limited way)</a:t>
            </a:r>
          </a:p>
          <a:p>
            <a:pPr>
              <a:lnSpc>
                <a:spcPct val="90000"/>
              </a:lnSpc>
              <a:spcBef>
                <a:spcPts val="0"/>
              </a:spcBef>
              <a:spcAft>
                <a:spcPts val="400"/>
              </a:spcAft>
            </a:pPr>
            <a:r>
              <a:rPr lang="en-US" sz="2600" dirty="0"/>
              <a:t> </a:t>
            </a:r>
            <a:r>
              <a:rPr lang="en-US" sz="2600" b="1" dirty="0"/>
              <a:t>Simplicity:  </a:t>
            </a:r>
            <a:r>
              <a:rPr lang="en-US" sz="2600" dirty="0"/>
              <a:t>God is indivisible</a:t>
            </a:r>
          </a:p>
          <a:p>
            <a:pPr>
              <a:lnSpc>
                <a:spcPct val="90000"/>
              </a:lnSpc>
              <a:spcBef>
                <a:spcPts val="0"/>
              </a:spcBef>
              <a:spcAft>
                <a:spcPts val="400"/>
              </a:spcAft>
            </a:pPr>
            <a:r>
              <a:rPr lang="en-US" sz="2600" dirty="0"/>
              <a:t> </a:t>
            </a:r>
            <a:r>
              <a:rPr lang="en-US" sz="2600" b="1" dirty="0"/>
              <a:t>Unity:  </a:t>
            </a:r>
            <a:r>
              <a:rPr lang="en-US" sz="2600" dirty="0"/>
              <a:t>God is one</a:t>
            </a:r>
          </a:p>
          <a:p>
            <a:pPr>
              <a:lnSpc>
                <a:spcPct val="90000"/>
              </a:lnSpc>
              <a:spcBef>
                <a:spcPts val="0"/>
              </a:spcBef>
              <a:spcAft>
                <a:spcPts val="400"/>
              </a:spcAft>
            </a:pPr>
            <a:r>
              <a:rPr lang="en-US" sz="2600" dirty="0"/>
              <a:t> </a:t>
            </a:r>
            <a:r>
              <a:rPr lang="en-US" sz="2600" b="1" dirty="0"/>
              <a:t>Infinite:  </a:t>
            </a:r>
            <a:r>
              <a:rPr lang="en-US" sz="2600" dirty="0"/>
              <a:t>God has no beginning or end</a:t>
            </a:r>
          </a:p>
          <a:p>
            <a:pPr>
              <a:lnSpc>
                <a:spcPct val="90000"/>
              </a:lnSpc>
              <a:spcBef>
                <a:spcPts val="0"/>
              </a:spcBef>
              <a:spcAft>
                <a:spcPts val="400"/>
              </a:spcAft>
            </a:pPr>
            <a:r>
              <a:rPr lang="en-US" sz="2600" dirty="0"/>
              <a:t> </a:t>
            </a:r>
            <a:r>
              <a:rPr lang="en-US" sz="2600" b="1" dirty="0"/>
              <a:t>Eternal: </a:t>
            </a:r>
            <a:r>
              <a:rPr lang="en-US" sz="2600" dirty="0"/>
              <a:t>free from succession of time</a:t>
            </a:r>
          </a:p>
          <a:p>
            <a:pPr>
              <a:lnSpc>
                <a:spcPct val="90000"/>
              </a:lnSpc>
              <a:spcBef>
                <a:spcPts val="0"/>
              </a:spcBef>
              <a:spcAft>
                <a:spcPts val="400"/>
              </a:spcAft>
            </a:pPr>
            <a:r>
              <a:rPr lang="en-US" sz="2600" dirty="0"/>
              <a:t> </a:t>
            </a:r>
            <a:r>
              <a:rPr lang="en-US" sz="2600" b="1" dirty="0"/>
              <a:t>Immutable: </a:t>
            </a:r>
            <a:r>
              <a:rPr lang="en-US" sz="2600" dirty="0"/>
              <a:t>God is unchanging and unchangeable</a:t>
            </a:r>
          </a:p>
          <a:p>
            <a:pPr>
              <a:lnSpc>
                <a:spcPct val="90000"/>
              </a:lnSpc>
              <a:spcBef>
                <a:spcPts val="0"/>
              </a:spcBef>
              <a:spcAft>
                <a:spcPts val="400"/>
              </a:spcAft>
            </a:pPr>
            <a:r>
              <a:rPr lang="en-US" sz="2600" dirty="0"/>
              <a:t> </a:t>
            </a:r>
            <a:r>
              <a:rPr lang="en-US" sz="2600" b="1" dirty="0"/>
              <a:t>Omnipresent: </a:t>
            </a:r>
            <a:r>
              <a:rPr lang="en-US" sz="2600" dirty="0"/>
              <a:t>God is everywhere (not in everything)</a:t>
            </a:r>
          </a:p>
          <a:p>
            <a:pPr>
              <a:lnSpc>
                <a:spcPct val="90000"/>
              </a:lnSpc>
              <a:spcBef>
                <a:spcPts val="0"/>
              </a:spcBef>
              <a:spcAft>
                <a:spcPts val="400"/>
              </a:spcAft>
            </a:pPr>
            <a:r>
              <a:rPr lang="en-US" sz="2600" dirty="0"/>
              <a:t> </a:t>
            </a:r>
            <a:r>
              <a:rPr lang="en-US" sz="2600" b="1" dirty="0"/>
              <a:t>Omniscience: </a:t>
            </a:r>
            <a:r>
              <a:rPr lang="en-US" sz="2600" dirty="0"/>
              <a:t>God knows all actual and possible things</a:t>
            </a:r>
          </a:p>
          <a:p>
            <a:pPr>
              <a:lnSpc>
                <a:spcPct val="90000"/>
              </a:lnSpc>
              <a:spcBef>
                <a:spcPts val="0"/>
              </a:spcBef>
              <a:spcAft>
                <a:spcPts val="400"/>
              </a:spcAft>
            </a:pPr>
            <a:r>
              <a:rPr lang="en-US" sz="2600" dirty="0"/>
              <a:t> </a:t>
            </a:r>
            <a:r>
              <a:rPr lang="en-US" sz="2600" b="1" dirty="0"/>
              <a:t>Omnipotence:  </a:t>
            </a:r>
            <a:r>
              <a:rPr lang="en-US" sz="2600" dirty="0"/>
              <a:t>God is all powerful</a:t>
            </a:r>
          </a:p>
          <a:p>
            <a:pPr>
              <a:lnSpc>
                <a:spcPct val="90000"/>
              </a:lnSpc>
              <a:spcBef>
                <a:spcPts val="0"/>
              </a:spcBef>
              <a:spcAft>
                <a:spcPts val="400"/>
              </a:spcAft>
            </a:pPr>
            <a:r>
              <a:rPr lang="en-US" sz="2600" dirty="0"/>
              <a:t> </a:t>
            </a:r>
            <a:r>
              <a:rPr lang="en-US" sz="2600" b="1" dirty="0"/>
              <a:t>Just: </a:t>
            </a:r>
            <a:r>
              <a:rPr lang="en-US" sz="2600" dirty="0"/>
              <a:t>moral equity; same standards for all</a:t>
            </a:r>
          </a:p>
          <a:p>
            <a:pPr>
              <a:lnSpc>
                <a:spcPct val="90000"/>
              </a:lnSpc>
              <a:spcBef>
                <a:spcPts val="0"/>
              </a:spcBef>
              <a:spcAft>
                <a:spcPts val="400"/>
              </a:spcAft>
            </a:pPr>
            <a:r>
              <a:rPr lang="en-US" sz="2600" dirty="0"/>
              <a:t> </a:t>
            </a:r>
            <a:r>
              <a:rPr lang="en-US" sz="2600" b="1" dirty="0"/>
              <a:t>Love: </a:t>
            </a:r>
            <a:r>
              <a:rPr lang="en-US" sz="2600" dirty="0"/>
              <a:t>seeking the highest good within His will</a:t>
            </a:r>
          </a:p>
          <a:p>
            <a:pPr>
              <a:lnSpc>
                <a:spcPct val="90000"/>
              </a:lnSpc>
              <a:spcBef>
                <a:spcPts val="0"/>
              </a:spcBef>
              <a:spcAft>
                <a:spcPts val="400"/>
              </a:spcAft>
            </a:pPr>
            <a:endParaRPr lang="en-US" sz="2600" dirty="0"/>
          </a:p>
          <a:p>
            <a:pPr>
              <a:lnSpc>
                <a:spcPct val="90000"/>
              </a:lnSpc>
              <a:spcBef>
                <a:spcPts val="0"/>
              </a:spcBef>
              <a:spcAft>
                <a:spcPts val="400"/>
              </a:spcAft>
            </a:pPr>
            <a:endParaRPr lang="en-US" sz="2600" dirty="0"/>
          </a:p>
          <a:p>
            <a:pPr>
              <a:lnSpc>
                <a:spcPct val="90000"/>
              </a:lnSpc>
              <a:spcBef>
                <a:spcPts val="0"/>
              </a:spcBef>
              <a:spcAft>
                <a:spcPts val="400"/>
              </a:spcAft>
            </a:pPr>
            <a:endParaRPr lang="en-US" dirty="0">
              <a:solidFill>
                <a:srgbClr val="00206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
            <a:ext cx="8706118" cy="914399"/>
          </a:xfrm>
        </p:spPr>
        <p:txBody>
          <a:bodyPr>
            <a:normAutofit/>
          </a:bodyPr>
          <a:lstStyle/>
          <a:p>
            <a:r>
              <a:rPr lang="en-US" sz="4400" dirty="0"/>
              <a:t>EXALTING HIS ATTRIBUTES</a:t>
            </a:r>
          </a:p>
        </p:txBody>
      </p:sp>
      <p:sp>
        <p:nvSpPr>
          <p:cNvPr id="3" name="Content Placeholder 2"/>
          <p:cNvSpPr>
            <a:spLocks noGrp="1"/>
          </p:cNvSpPr>
          <p:nvPr>
            <p:ph idx="1"/>
          </p:nvPr>
        </p:nvSpPr>
        <p:spPr>
          <a:xfrm>
            <a:off x="0" y="914400"/>
            <a:ext cx="9143999" cy="5943600"/>
          </a:xfrm>
        </p:spPr>
        <p:txBody>
          <a:bodyPr>
            <a:noAutofit/>
          </a:bodyPr>
          <a:lstStyle/>
          <a:p>
            <a:pPr>
              <a:lnSpc>
                <a:spcPct val="88000"/>
              </a:lnSpc>
              <a:spcBef>
                <a:spcPts val="0"/>
              </a:spcBef>
              <a:spcAft>
                <a:spcPts val="300"/>
              </a:spcAft>
            </a:pPr>
            <a:r>
              <a:rPr lang="en-US" sz="2700" b="1" dirty="0"/>
              <a:t>Psalm 103:17-22…</a:t>
            </a:r>
            <a:r>
              <a:rPr lang="en-US" sz="2700" dirty="0"/>
              <a:t>the lovingkindness of the </a:t>
            </a:r>
            <a:r>
              <a:rPr lang="en-US" sz="2400" cap="small" dirty="0"/>
              <a:t>LORD</a:t>
            </a:r>
            <a:r>
              <a:rPr lang="en-US" sz="2700" dirty="0"/>
              <a:t> is from everlasting to </a:t>
            </a:r>
            <a:r>
              <a:rPr lang="en-US" sz="2700" spc="-150" dirty="0"/>
              <a:t>everlasting on those who</a:t>
            </a:r>
            <a:r>
              <a:rPr lang="en-US" sz="2700" dirty="0"/>
              <a:t> fear Him, and His righteousness to children's </a:t>
            </a:r>
            <a:r>
              <a:rPr lang="en-US" sz="2700" spc="-150" dirty="0"/>
              <a:t>children, to </a:t>
            </a:r>
            <a:r>
              <a:rPr lang="en-US" sz="2700" dirty="0"/>
              <a:t>those who keep His covenant and remember His precepts to do them. The </a:t>
            </a:r>
            <a:r>
              <a:rPr lang="en-US" sz="2400" cap="small" dirty="0"/>
              <a:t>LORD</a:t>
            </a:r>
            <a:r>
              <a:rPr lang="en-US" sz="2700" dirty="0"/>
              <a:t> has established His throne in the heavens; His </a:t>
            </a:r>
            <a:r>
              <a:rPr lang="en-US" sz="2700" dirty="0" err="1"/>
              <a:t>sov-ereignty</a:t>
            </a:r>
            <a:r>
              <a:rPr lang="en-US" sz="2700" dirty="0"/>
              <a:t> rules over all. Bless the </a:t>
            </a:r>
            <a:r>
              <a:rPr lang="en-US" sz="2400" cap="small" dirty="0"/>
              <a:t>LORD</a:t>
            </a:r>
            <a:r>
              <a:rPr lang="en-US" sz="2700" dirty="0"/>
              <a:t>, you His </a:t>
            </a:r>
            <a:r>
              <a:rPr lang="en-US" sz="2700" b="1" dirty="0"/>
              <a:t>angels</a:t>
            </a:r>
            <a:r>
              <a:rPr lang="en-US" sz="2700" dirty="0"/>
              <a:t>, </a:t>
            </a:r>
            <a:r>
              <a:rPr lang="en-US" sz="2700" spc="-150" dirty="0"/>
              <a:t>mighty in </a:t>
            </a:r>
            <a:r>
              <a:rPr lang="en-US" sz="2700" dirty="0"/>
              <a:t>strength, </a:t>
            </a:r>
            <a:r>
              <a:rPr lang="en-US" sz="2700" b="1" dirty="0"/>
              <a:t>who perform His word</a:t>
            </a:r>
            <a:r>
              <a:rPr lang="en-US" sz="2700" dirty="0"/>
              <a:t>, obeying the voice of His word</a:t>
            </a:r>
            <a:r>
              <a:rPr lang="en-US" sz="2700" spc="-150" dirty="0"/>
              <a:t>!  Bless </a:t>
            </a:r>
            <a:r>
              <a:rPr lang="en-US" sz="2700" dirty="0"/>
              <a:t>the </a:t>
            </a:r>
            <a:r>
              <a:rPr lang="en-US" sz="2400" cap="small" dirty="0"/>
              <a:t>LORD</a:t>
            </a:r>
            <a:r>
              <a:rPr lang="en-US" sz="2400" dirty="0"/>
              <a:t>, </a:t>
            </a:r>
            <a:r>
              <a:rPr lang="en-US" sz="2700" dirty="0"/>
              <a:t>all you His </a:t>
            </a:r>
            <a:r>
              <a:rPr lang="en-US" sz="2700" b="1" dirty="0"/>
              <a:t>hosts</a:t>
            </a:r>
            <a:r>
              <a:rPr lang="en-US" sz="2700" dirty="0"/>
              <a:t>, </a:t>
            </a:r>
            <a:r>
              <a:rPr lang="en-US" sz="2700"/>
              <a:t>you </a:t>
            </a:r>
            <a:endParaRPr lang="en-US" sz="2700" spc="-150"/>
          </a:p>
          <a:p>
            <a:pPr>
              <a:lnSpc>
                <a:spcPct val="88000"/>
              </a:lnSpc>
              <a:spcBef>
                <a:spcPts val="0"/>
              </a:spcBef>
              <a:spcAft>
                <a:spcPts val="300"/>
              </a:spcAft>
            </a:pPr>
            <a:r>
              <a:rPr lang="en-US" sz="2700" spc="-150"/>
              <a:t>Him</a:t>
            </a:r>
            <a:r>
              <a:rPr lang="en-US" sz="2700" spc="-150" dirty="0"/>
              <a:t>, doing His will.  Bless the </a:t>
            </a:r>
            <a:r>
              <a:rPr lang="en-US" sz="2400" cap="small" dirty="0"/>
              <a:t>LORD</a:t>
            </a:r>
            <a:r>
              <a:rPr lang="en-US" sz="2400" dirty="0"/>
              <a:t>, </a:t>
            </a:r>
            <a:r>
              <a:rPr lang="en-US" sz="2700" dirty="0"/>
              <a:t>all you works of His</a:t>
            </a:r>
            <a:r>
              <a:rPr lang="en-US" sz="2700" spc="-150" dirty="0"/>
              <a:t>, in all places of </a:t>
            </a:r>
            <a:r>
              <a:rPr lang="en-US" sz="2700" dirty="0"/>
              <a:t>His dominion; Bless the </a:t>
            </a:r>
            <a:r>
              <a:rPr lang="en-US" sz="2400" cap="small" dirty="0"/>
              <a:t>LORD</a:t>
            </a:r>
            <a:r>
              <a:rPr lang="en-US" sz="2400" dirty="0"/>
              <a:t>, O </a:t>
            </a:r>
            <a:r>
              <a:rPr lang="en-US" sz="2700" dirty="0"/>
              <a:t>my soul! </a:t>
            </a:r>
          </a:p>
          <a:p>
            <a:pPr>
              <a:lnSpc>
                <a:spcPct val="88000"/>
              </a:lnSpc>
              <a:spcBef>
                <a:spcPts val="0"/>
              </a:spcBef>
              <a:spcAft>
                <a:spcPts val="300"/>
              </a:spcAft>
            </a:pPr>
            <a:r>
              <a:rPr lang="en-US" sz="2700" dirty="0"/>
              <a:t>Hosts: </a:t>
            </a:r>
            <a:r>
              <a:rPr lang="en-US" sz="2700" i="1" dirty="0" err="1"/>
              <a:t>tsaba</a:t>
            </a:r>
            <a:r>
              <a:rPr lang="en-US" sz="2700" i="1" dirty="0"/>
              <a:t>: </a:t>
            </a:r>
            <a:r>
              <a:rPr lang="en-US" sz="2700" dirty="0"/>
              <a:t>armies (Greek equivalent: </a:t>
            </a:r>
            <a:r>
              <a:rPr lang="en-US" sz="2700" i="1" dirty="0" err="1"/>
              <a:t>stratia</a:t>
            </a:r>
            <a:r>
              <a:rPr lang="en-US" sz="2700" dirty="0"/>
              <a:t>)</a:t>
            </a:r>
          </a:p>
          <a:p>
            <a:pPr>
              <a:lnSpc>
                <a:spcPct val="88000"/>
              </a:lnSpc>
              <a:spcBef>
                <a:spcPts val="0"/>
              </a:spcBef>
              <a:spcAft>
                <a:spcPts val="300"/>
              </a:spcAft>
            </a:pPr>
            <a:r>
              <a:rPr lang="en-US" sz="2700" dirty="0"/>
              <a:t>Angels: </a:t>
            </a:r>
            <a:r>
              <a:rPr lang="en-US" sz="2700" i="1" dirty="0" err="1"/>
              <a:t>malak</a:t>
            </a:r>
            <a:r>
              <a:rPr lang="en-US" sz="2700" i="1" dirty="0"/>
              <a:t>: </a:t>
            </a:r>
            <a:r>
              <a:rPr lang="en-US" sz="2700" dirty="0"/>
              <a:t>messengers (Greek equivalent: </a:t>
            </a:r>
            <a:r>
              <a:rPr lang="en-US" sz="2700" i="1" dirty="0" err="1"/>
              <a:t>aggelos</a:t>
            </a:r>
            <a:r>
              <a:rPr lang="en-US" sz="2700" dirty="0"/>
              <a:t>)</a:t>
            </a:r>
          </a:p>
          <a:p>
            <a:pPr>
              <a:lnSpc>
                <a:spcPct val="88000"/>
              </a:lnSpc>
              <a:spcBef>
                <a:spcPts val="0"/>
              </a:spcBef>
              <a:spcAft>
                <a:spcPts val="300"/>
              </a:spcAft>
            </a:pPr>
            <a:r>
              <a:rPr lang="en-US" sz="2700" dirty="0"/>
              <a:t>God’s armies seem to have structure and purpose just like earthly armies do</a:t>
            </a:r>
          </a:p>
          <a:p>
            <a:pPr>
              <a:lnSpc>
                <a:spcPct val="88000"/>
              </a:lnSpc>
              <a:spcBef>
                <a:spcPts val="0"/>
              </a:spcBef>
              <a:spcAft>
                <a:spcPts val="300"/>
              </a:spcAft>
            </a:pPr>
            <a:r>
              <a:rPr lang="en-US" sz="2700" dirty="0"/>
              <a:t>CREATED</a:t>
            </a:r>
            <a:r>
              <a:rPr lang="en-US" sz="2700" spc="-150" dirty="0"/>
              <a:t> BEINGS WHO </a:t>
            </a:r>
            <a:r>
              <a:rPr lang="en-US" sz="2700" dirty="0"/>
              <a:t>ENFORCE GOD’S SOVEREIGNTY          </a:t>
            </a:r>
          </a:p>
          <a:p>
            <a:pPr>
              <a:lnSpc>
                <a:spcPct val="90000"/>
              </a:lnSpc>
              <a:spcBef>
                <a:spcPts val="0"/>
              </a:spcBef>
            </a:pPr>
            <a:endParaRPr lang="en-US" dirty="0">
              <a:solidFill>
                <a:srgbClr val="C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54547"/>
            <a:ext cx="8706118" cy="848753"/>
          </a:xfrm>
        </p:spPr>
        <p:txBody>
          <a:bodyPr>
            <a:normAutofit/>
          </a:bodyPr>
          <a:lstStyle/>
          <a:p>
            <a:r>
              <a:rPr lang="en-US" sz="4400" dirty="0"/>
              <a:t>ANGELIC ORGANIZATION</a:t>
            </a:r>
          </a:p>
        </p:txBody>
      </p:sp>
      <p:sp>
        <p:nvSpPr>
          <p:cNvPr id="3" name="Content Placeholder 2"/>
          <p:cNvSpPr>
            <a:spLocks noGrp="1"/>
          </p:cNvSpPr>
          <p:nvPr>
            <p:ph idx="1"/>
          </p:nvPr>
        </p:nvSpPr>
        <p:spPr>
          <a:xfrm>
            <a:off x="0" y="1045029"/>
            <a:ext cx="9143999" cy="5812970"/>
          </a:xfrm>
        </p:spPr>
        <p:txBody>
          <a:bodyPr>
            <a:noAutofit/>
          </a:bodyPr>
          <a:lstStyle/>
          <a:p>
            <a:pPr>
              <a:lnSpc>
                <a:spcPct val="90000"/>
              </a:lnSpc>
              <a:spcBef>
                <a:spcPts val="400"/>
              </a:spcBef>
            </a:pPr>
            <a:r>
              <a:rPr lang="en-US" sz="2600" b="1" dirty="0"/>
              <a:t>Colossians 1:16 </a:t>
            </a:r>
            <a:r>
              <a:rPr lang="en-US" sz="2600" dirty="0"/>
              <a:t> For by Him all things were created, </a:t>
            </a:r>
            <a:r>
              <a:rPr lang="en-US" sz="2600" i="1" dirty="0"/>
              <a:t>both</a:t>
            </a:r>
            <a:r>
              <a:rPr lang="en-US" sz="2600" dirty="0"/>
              <a:t> in the heavens and on earth, visible and invisible, whether thrones or dominions or rulers or authorities—all things have been created through Him and for Him. </a:t>
            </a:r>
          </a:p>
          <a:p>
            <a:pPr>
              <a:lnSpc>
                <a:spcPct val="90000"/>
              </a:lnSpc>
              <a:spcBef>
                <a:spcPts val="400"/>
              </a:spcBef>
            </a:pPr>
            <a:r>
              <a:rPr lang="en-US" sz="2600" b="1" dirty="0"/>
              <a:t>Ephesians 3:8-10 </a:t>
            </a:r>
            <a:r>
              <a:rPr lang="en-US" sz="2600" dirty="0"/>
              <a:t> To me, the very least of all saints, this grace was given</a:t>
            </a:r>
            <a:r>
              <a:rPr lang="en-US" sz="2600" spc="-150" dirty="0"/>
              <a:t>, to preach </a:t>
            </a:r>
            <a:r>
              <a:rPr lang="en-US" sz="2600" dirty="0"/>
              <a:t>to the Gentiles the unfathomable </a:t>
            </a:r>
            <a:r>
              <a:rPr lang="en-US" sz="2600" spc="-150" dirty="0"/>
              <a:t>riches of </a:t>
            </a:r>
            <a:r>
              <a:rPr lang="en-US" sz="2600" dirty="0"/>
              <a:t>Christ</a:t>
            </a:r>
            <a:r>
              <a:rPr lang="en-US" sz="2600" spc="-150" dirty="0"/>
              <a:t>, and to </a:t>
            </a:r>
            <a:r>
              <a:rPr lang="en-US" sz="2600" dirty="0"/>
              <a:t>bring to light </a:t>
            </a:r>
            <a:r>
              <a:rPr lang="en-US" sz="2600" spc="-150" dirty="0"/>
              <a:t>what is </a:t>
            </a:r>
            <a:r>
              <a:rPr lang="en-US" sz="2600" dirty="0"/>
              <a:t>the administration of the mystery which for ages has been hidden in God who created all things; so that the manifold wisdom of God might now be made known through the church to the rulers and the authorities in the heavenly </a:t>
            </a:r>
            <a:r>
              <a:rPr lang="en-US" sz="2600" i="1" dirty="0"/>
              <a:t>places.</a:t>
            </a:r>
            <a:r>
              <a:rPr lang="en-US" sz="2600" dirty="0"/>
              <a:t> </a:t>
            </a:r>
          </a:p>
          <a:p>
            <a:pPr>
              <a:lnSpc>
                <a:spcPct val="90000"/>
              </a:lnSpc>
              <a:spcBef>
                <a:spcPts val="400"/>
              </a:spcBef>
            </a:pPr>
            <a:r>
              <a:rPr lang="en-US" sz="2600" b="1" dirty="0"/>
              <a:t>Ephesians 6:12 </a:t>
            </a:r>
            <a:r>
              <a:rPr lang="en-US" sz="2600" dirty="0"/>
              <a:t> For our struggle is not against flesh and blood, but against the rulers, against the powers, against the world forces of this darkness, against the spiritual </a:t>
            </a:r>
            <a:r>
              <a:rPr lang="en-US" sz="2600" i="1" dirty="0"/>
              <a:t>forces</a:t>
            </a:r>
            <a:r>
              <a:rPr lang="en-US" sz="2600" dirty="0"/>
              <a:t> of wickedness in the heavenly </a:t>
            </a:r>
            <a:r>
              <a:rPr lang="en-US" sz="2600" i="1" dirty="0"/>
              <a:t>places.</a:t>
            </a:r>
            <a:r>
              <a:rPr lang="en-US" sz="2600" dirty="0"/>
              <a:t> </a:t>
            </a:r>
            <a:br>
              <a:rPr lang="en-US" sz="2600" dirty="0"/>
            </a:br>
            <a:br>
              <a:rPr lang="en-US" sz="2600" dirty="0"/>
            </a:br>
            <a:endParaRPr lang="en-US" sz="2600" dirty="0">
              <a:solidFill>
                <a:srgbClr val="002060"/>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rcui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TM04033919[[fn=Circuit]]</Template>
  <TotalTime>9017</TotalTime>
  <Words>1808</Words>
  <Application>Microsoft Office PowerPoint</Application>
  <PresentationFormat>Letter Paper (8.5x11 in)</PresentationFormat>
  <Paragraphs>83</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Tahoma</vt:lpstr>
      <vt:lpstr>Tempus Sans ITC</vt:lpstr>
      <vt:lpstr>Tw Cen MT</vt:lpstr>
      <vt:lpstr>Circuit</vt:lpstr>
      <vt:lpstr>A question of character lesson 5</vt:lpstr>
      <vt:lpstr> WORD FOR THE JOURNEY</vt:lpstr>
      <vt:lpstr>THE DEADLY D’s</vt:lpstr>
      <vt:lpstr>PowerPoint Presentation</vt:lpstr>
      <vt:lpstr>WHAT HAPPENED TO SOLOMON?</vt:lpstr>
      <vt:lpstr>THOUGHTS ON SOVEREIGNTY</vt:lpstr>
      <vt:lpstr>GOD’S ATTRIBUTES</vt:lpstr>
      <vt:lpstr>EXALTING HIS ATTRIBUTES</vt:lpstr>
      <vt:lpstr>ANGELIC ORGANIZATION</vt:lpstr>
      <vt:lpstr>Power struggle</vt:lpstr>
      <vt:lpstr>THOUGHTS FROM THE EARLY CHURCH</vt:lpstr>
      <vt:lpstr>WE LIVE IN THE MYSTERY</vt:lpstr>
      <vt:lpstr>ALL THAT WE SEE AND KNOW…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Gower</cp:lastModifiedBy>
  <cp:revision>37</cp:revision>
  <cp:lastPrinted>2021-02-07T19:14:11Z</cp:lastPrinted>
  <dcterms:created xsi:type="dcterms:W3CDTF">2016-12-20T15:22:00Z</dcterms:created>
  <dcterms:modified xsi:type="dcterms:W3CDTF">2021-02-10T23:42:22Z</dcterms:modified>
</cp:coreProperties>
</file>