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41" r:id="rId1"/>
  </p:sldMasterIdLst>
  <p:notesMasterIdLst>
    <p:notesMasterId r:id="rId14"/>
  </p:notesMasterIdLst>
  <p:handoutMasterIdLst>
    <p:handoutMasterId r:id="rId15"/>
  </p:handoutMasterIdLst>
  <p:sldIdLst>
    <p:sldId id="256" r:id="rId2"/>
    <p:sldId id="260" r:id="rId3"/>
    <p:sldId id="261" r:id="rId4"/>
    <p:sldId id="278" r:id="rId5"/>
    <p:sldId id="279" r:id="rId6"/>
    <p:sldId id="262" r:id="rId7"/>
    <p:sldId id="275" r:id="rId8"/>
    <p:sldId id="276" r:id="rId9"/>
    <p:sldId id="277" r:id="rId10"/>
    <p:sldId id="263" r:id="rId11"/>
    <p:sldId id="274" r:id="rId12"/>
    <p:sldId id="281" r:id="rId13"/>
  </p:sldIdLst>
  <p:sldSz cx="9144000" cy="6858000" type="letter"/>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2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1296" y="43"/>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103" cy="469011"/>
          </a:xfrm>
          <a:prstGeom prst="rect">
            <a:avLst/>
          </a:prstGeom>
        </p:spPr>
        <p:txBody>
          <a:bodyPr vert="horz" lIns="93576" tIns="46787" rIns="93576" bIns="46787" rtlCol="0"/>
          <a:lstStyle>
            <a:lvl1pPr algn="l">
              <a:defRPr sz="1200"/>
            </a:lvl1pPr>
          </a:lstStyle>
          <a:p>
            <a:endParaRPr lang="en-US" dirty="0"/>
          </a:p>
        </p:txBody>
      </p:sp>
      <p:sp>
        <p:nvSpPr>
          <p:cNvPr id="3" name="Date Placeholder 2"/>
          <p:cNvSpPr>
            <a:spLocks noGrp="1"/>
          </p:cNvSpPr>
          <p:nvPr>
            <p:ph type="dt" sz="quarter" idx="1"/>
          </p:nvPr>
        </p:nvSpPr>
        <p:spPr>
          <a:xfrm>
            <a:off x="4023783" y="1"/>
            <a:ext cx="3077103" cy="469011"/>
          </a:xfrm>
          <a:prstGeom prst="rect">
            <a:avLst/>
          </a:prstGeom>
        </p:spPr>
        <p:txBody>
          <a:bodyPr vert="horz" lIns="93576" tIns="46787" rIns="93576" bIns="46787" rtlCol="0"/>
          <a:lstStyle>
            <a:lvl1pPr algn="r">
              <a:defRPr sz="1200"/>
            </a:lvl1pPr>
          </a:lstStyle>
          <a:p>
            <a:fld id="{16D81201-0A12-4068-8D9E-3DAE313D4218}" type="datetimeFigureOut">
              <a:rPr lang="en-US" smtClean="0"/>
              <a:pPr/>
              <a:t>5/1/2021</a:t>
            </a:fld>
            <a:endParaRPr lang="en-US" dirty="0"/>
          </a:p>
        </p:txBody>
      </p:sp>
      <p:sp>
        <p:nvSpPr>
          <p:cNvPr id="4" name="Footer Placeholder 3"/>
          <p:cNvSpPr>
            <a:spLocks noGrp="1"/>
          </p:cNvSpPr>
          <p:nvPr>
            <p:ph type="ftr" sz="quarter" idx="2"/>
          </p:nvPr>
        </p:nvSpPr>
        <p:spPr>
          <a:xfrm>
            <a:off x="1" y="8917812"/>
            <a:ext cx="3077103" cy="469011"/>
          </a:xfrm>
          <a:prstGeom prst="rect">
            <a:avLst/>
          </a:prstGeom>
        </p:spPr>
        <p:txBody>
          <a:bodyPr vert="horz" lIns="93576" tIns="46787" rIns="93576" bIns="4678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783" y="8917812"/>
            <a:ext cx="3077103" cy="469011"/>
          </a:xfrm>
          <a:prstGeom prst="rect">
            <a:avLst/>
          </a:prstGeom>
        </p:spPr>
        <p:txBody>
          <a:bodyPr vert="horz" lIns="93576" tIns="46787" rIns="93576" bIns="46787" rtlCol="0" anchor="b"/>
          <a:lstStyle>
            <a:lvl1pPr algn="r">
              <a:defRPr sz="1200"/>
            </a:lvl1pPr>
          </a:lstStyle>
          <a:p>
            <a:fld id="{C8D7BC5C-8615-4922-A495-1583658F99BB}"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103" cy="469011"/>
          </a:xfrm>
          <a:prstGeom prst="rect">
            <a:avLst/>
          </a:prstGeom>
        </p:spPr>
        <p:txBody>
          <a:bodyPr vert="horz" lIns="93589" tIns="46794" rIns="93589" bIns="46794" rtlCol="0"/>
          <a:lstStyle>
            <a:lvl1pPr algn="l">
              <a:defRPr sz="1200"/>
            </a:lvl1pPr>
          </a:lstStyle>
          <a:p>
            <a:endParaRPr lang="en-US"/>
          </a:p>
        </p:txBody>
      </p:sp>
      <p:sp>
        <p:nvSpPr>
          <p:cNvPr id="3" name="Date Placeholder 2"/>
          <p:cNvSpPr>
            <a:spLocks noGrp="1"/>
          </p:cNvSpPr>
          <p:nvPr>
            <p:ph type="dt" idx="1"/>
          </p:nvPr>
        </p:nvSpPr>
        <p:spPr>
          <a:xfrm>
            <a:off x="4023782" y="0"/>
            <a:ext cx="3077103" cy="469011"/>
          </a:xfrm>
          <a:prstGeom prst="rect">
            <a:avLst/>
          </a:prstGeom>
        </p:spPr>
        <p:txBody>
          <a:bodyPr vert="horz" lIns="93589" tIns="46794" rIns="93589" bIns="46794" rtlCol="0"/>
          <a:lstStyle>
            <a:lvl1pPr algn="r">
              <a:defRPr sz="1200"/>
            </a:lvl1pPr>
          </a:lstStyle>
          <a:p>
            <a:fld id="{93835D62-8840-4A00-83B8-5F81899280C3}" type="datetimeFigureOut">
              <a:rPr lang="en-US" smtClean="0"/>
              <a:pPr/>
              <a:t>5/1/2021</a:t>
            </a:fld>
            <a:endParaRPr lang="en-US"/>
          </a:p>
        </p:txBody>
      </p:sp>
      <p:sp>
        <p:nvSpPr>
          <p:cNvPr id="4" name="Slide Image Placeholder 3"/>
          <p:cNvSpPr>
            <a:spLocks noGrp="1" noRot="1" noChangeAspect="1"/>
          </p:cNvSpPr>
          <p:nvPr>
            <p:ph type="sldImg" idx="2"/>
          </p:nvPr>
        </p:nvSpPr>
        <p:spPr>
          <a:xfrm>
            <a:off x="1204913" y="703263"/>
            <a:ext cx="4692650" cy="3521075"/>
          </a:xfrm>
          <a:prstGeom prst="rect">
            <a:avLst/>
          </a:prstGeom>
          <a:noFill/>
          <a:ln w="12700">
            <a:solidFill>
              <a:prstClr val="black"/>
            </a:solidFill>
          </a:ln>
        </p:spPr>
        <p:txBody>
          <a:bodyPr vert="horz" lIns="93589" tIns="46794" rIns="93589" bIns="46794" rtlCol="0" anchor="ctr"/>
          <a:lstStyle/>
          <a:p>
            <a:endParaRPr lang="en-US"/>
          </a:p>
        </p:txBody>
      </p:sp>
      <p:sp>
        <p:nvSpPr>
          <p:cNvPr id="5" name="Notes Placeholder 4"/>
          <p:cNvSpPr>
            <a:spLocks noGrp="1"/>
          </p:cNvSpPr>
          <p:nvPr>
            <p:ph type="body" sz="quarter" idx="3"/>
          </p:nvPr>
        </p:nvSpPr>
        <p:spPr>
          <a:xfrm>
            <a:off x="709611" y="4458906"/>
            <a:ext cx="5683253" cy="4226053"/>
          </a:xfrm>
          <a:prstGeom prst="rect">
            <a:avLst/>
          </a:prstGeom>
        </p:spPr>
        <p:txBody>
          <a:bodyPr vert="horz" lIns="93589" tIns="46794" rIns="93589" bIns="4679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812"/>
            <a:ext cx="3077103" cy="469011"/>
          </a:xfrm>
          <a:prstGeom prst="rect">
            <a:avLst/>
          </a:prstGeom>
        </p:spPr>
        <p:txBody>
          <a:bodyPr vert="horz" lIns="93589" tIns="46794" rIns="93589" bIns="46794" rtlCol="0" anchor="b"/>
          <a:lstStyle>
            <a:lvl1pPr algn="l">
              <a:defRPr sz="1200"/>
            </a:lvl1pPr>
          </a:lstStyle>
          <a:p>
            <a:endParaRPr lang="en-US"/>
          </a:p>
        </p:txBody>
      </p:sp>
      <p:sp>
        <p:nvSpPr>
          <p:cNvPr id="7" name="Slide Number Placeholder 6"/>
          <p:cNvSpPr>
            <a:spLocks noGrp="1"/>
          </p:cNvSpPr>
          <p:nvPr>
            <p:ph type="sldNum" sz="quarter" idx="5"/>
          </p:nvPr>
        </p:nvSpPr>
        <p:spPr>
          <a:xfrm>
            <a:off x="4023782" y="8917812"/>
            <a:ext cx="3077103" cy="469011"/>
          </a:xfrm>
          <a:prstGeom prst="rect">
            <a:avLst/>
          </a:prstGeom>
        </p:spPr>
        <p:txBody>
          <a:bodyPr vert="horz" lIns="93589" tIns="46794" rIns="93589" bIns="46794" rtlCol="0" anchor="b"/>
          <a:lstStyle>
            <a:lvl1pPr algn="r">
              <a:defRPr sz="1200"/>
            </a:lvl1pPr>
          </a:lstStyle>
          <a:p>
            <a:fld id="{22EF2E30-5383-45E1-A8C8-C92A21D3B55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66" name="Group 65"/>
          <p:cNvGrpSpPr/>
          <p:nvPr/>
        </p:nvGrpSpPr>
        <p:grpSpPr>
          <a:xfrm>
            <a:off x="0" y="1"/>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900240" y="1122364"/>
            <a:ext cx="6593681" cy="2387600"/>
          </a:xfrm>
        </p:spPr>
        <p:txBody>
          <a:bodyPr anchor="b">
            <a:normAutofit/>
          </a:bodyPr>
          <a:lstStyle>
            <a:lvl1pPr algn="l">
              <a:defRPr sz="3600"/>
            </a:lvl1pPr>
          </a:lstStyle>
          <a:p>
            <a:r>
              <a:rPr lang="en-US"/>
              <a:t>Click to edit Master title style</a:t>
            </a:r>
            <a:endParaRPr lang="en-US" dirty="0"/>
          </a:p>
        </p:txBody>
      </p:sp>
      <p:sp>
        <p:nvSpPr>
          <p:cNvPr id="3" name="Subtitle 2"/>
          <p:cNvSpPr>
            <a:spLocks noGrp="1"/>
          </p:cNvSpPr>
          <p:nvPr>
            <p:ph type="subTitle" idx="1"/>
          </p:nvPr>
        </p:nvSpPr>
        <p:spPr>
          <a:xfrm>
            <a:off x="1900240" y="3602038"/>
            <a:ext cx="6593681" cy="1655762"/>
          </a:xfrm>
        </p:spPr>
        <p:txBody>
          <a:bodyPr>
            <a:normAutofit/>
          </a:bodyPr>
          <a:lstStyle>
            <a:lvl1pPr marL="0" indent="0" algn="l">
              <a:buNone/>
              <a:defRPr sz="1500" cap="all"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801052" y="5410203"/>
            <a:ext cx="2057400" cy="365125"/>
          </a:xfrm>
        </p:spPr>
        <p:txBody>
          <a:bodyPr/>
          <a:lstStyle/>
          <a:p>
            <a:r>
              <a:rPr lang="en-US"/>
              <a:t>2/26/2017</a:t>
            </a:r>
            <a:endParaRPr lang="en-US" dirty="0"/>
          </a:p>
        </p:txBody>
      </p:sp>
      <p:sp>
        <p:nvSpPr>
          <p:cNvPr id="5" name="Footer Placeholder 4"/>
          <p:cNvSpPr>
            <a:spLocks noGrp="1"/>
          </p:cNvSpPr>
          <p:nvPr>
            <p:ph type="ftr" sz="quarter" idx="11"/>
          </p:nvPr>
        </p:nvSpPr>
        <p:spPr>
          <a:xfrm>
            <a:off x="1900238" y="5410203"/>
            <a:ext cx="3843665" cy="365125"/>
          </a:xfrm>
        </p:spPr>
        <p:txBody>
          <a:bodyPr/>
          <a:lstStyle/>
          <a:p>
            <a:endParaRPr lang="en-US" dirty="0"/>
          </a:p>
        </p:txBody>
      </p:sp>
      <p:sp>
        <p:nvSpPr>
          <p:cNvPr id="6" name="Slide Number Placeholder 5"/>
          <p:cNvSpPr>
            <a:spLocks noGrp="1"/>
          </p:cNvSpPr>
          <p:nvPr>
            <p:ph type="sldNum" sz="quarter" idx="12"/>
          </p:nvPr>
        </p:nvSpPr>
        <p:spPr>
          <a:xfrm>
            <a:off x="7915604" y="5410201"/>
            <a:ext cx="57831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27653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7" y="4304666"/>
            <a:ext cx="7434267"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56057" y="606426"/>
            <a:ext cx="7434267"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dirty="0"/>
              <a:t>Click icon to add picture</a:t>
            </a:r>
          </a:p>
        </p:txBody>
      </p:sp>
      <p:sp>
        <p:nvSpPr>
          <p:cNvPr id="4" name="Text Placeholder 3"/>
          <p:cNvSpPr>
            <a:spLocks noGrp="1"/>
          </p:cNvSpPr>
          <p:nvPr>
            <p:ph type="body" sz="half" idx="2"/>
          </p:nvPr>
        </p:nvSpPr>
        <p:spPr>
          <a:xfrm>
            <a:off x="856024" y="5124021"/>
            <a:ext cx="7433144" cy="682472"/>
          </a:xfrm>
        </p:spPr>
        <p:txBody>
          <a:bodyP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49796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7"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59" y="4419601"/>
            <a:ext cx="7428344" cy="1371599"/>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3768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1"/>
            <a:ext cx="6977064"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8"/>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856058" y="4309920"/>
            <a:ext cx="7429503" cy="1489496"/>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52" name="TextBox 51"/>
          <p:cNvSpPr txBox="1"/>
          <p:nvPr/>
        </p:nvSpPr>
        <p:spPr>
          <a:xfrm>
            <a:off x="696579" y="718458"/>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53" name="TextBox 52"/>
          <p:cNvSpPr txBox="1"/>
          <p:nvPr/>
        </p:nvSpPr>
        <p:spPr>
          <a:xfrm>
            <a:off x="7817473" y="2764973"/>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Tree>
    <p:extLst>
      <p:ext uri="{BB962C8B-B14F-4D97-AF65-F5344CB8AC3E}">
        <p14:creationId xmlns:p14="http://schemas.microsoft.com/office/powerpoint/2010/main" val="5213771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59" y="2134043"/>
            <a:ext cx="74295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24" y="4657656"/>
            <a:ext cx="7428379" cy="1140644"/>
          </a:xfrm>
        </p:spPr>
        <p:txBody>
          <a:bodyPr anchor="t">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34456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56061" y="609600"/>
            <a:ext cx="74294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856057" y="2674463"/>
            <a:ext cx="2397675"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386077" y="2677635"/>
            <a:ext cx="2388289"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3386075" y="3363435"/>
            <a:ext cx="2388959"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89332" y="2674463"/>
            <a:ext cx="2396227"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5889332" y="3360263"/>
            <a:ext cx="2396227"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r>
              <a:rPr lang="en-US"/>
              <a:t>2/26/2017</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54201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56060" y="609600"/>
            <a:ext cx="74294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856061" y="4404597"/>
            <a:ext cx="2396431"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856061" y="2666998"/>
            <a:ext cx="2396431"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1" name="Text Placeholder 3"/>
          <p:cNvSpPr>
            <a:spLocks noGrp="1"/>
          </p:cNvSpPr>
          <p:nvPr>
            <p:ph type="body" sz="half" idx="18"/>
          </p:nvPr>
        </p:nvSpPr>
        <p:spPr>
          <a:xfrm>
            <a:off x="856061" y="4980860"/>
            <a:ext cx="2396431" cy="817843"/>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366791" y="4404597"/>
            <a:ext cx="2400300"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366791"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89427" y="4404596"/>
            <a:ext cx="2393056"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89333"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7" name="Text Placeholder 3"/>
          <p:cNvSpPr>
            <a:spLocks noGrp="1"/>
          </p:cNvSpPr>
          <p:nvPr>
            <p:ph type="body" sz="half" idx="20"/>
          </p:nvPr>
        </p:nvSpPr>
        <p:spPr>
          <a:xfrm>
            <a:off x="5889332" y="4980856"/>
            <a:ext cx="2396227" cy="810345"/>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r>
              <a:rPr lang="en-US"/>
              <a:t>2/26/2017</a:t>
            </a:r>
            <a:endParaRPr lang="en-US" dirty="0"/>
          </a:p>
        </p:txBody>
      </p:sp>
      <p:sp>
        <p:nvSpPr>
          <p:cNvPr id="4" name="Footer Placeholder 3"/>
          <p:cNvSpPr>
            <a:spLocks noGrp="1"/>
          </p:cNvSpPr>
          <p:nvPr>
            <p:ph type="ftr" sz="quarter" idx="11"/>
          </p:nvPr>
        </p:nvSpPr>
        <p:spPr/>
        <p:txBody>
          <a:bodyPr/>
          <a:lstStyle>
            <a:lvl1pPr>
              <a:defRPr cap="all" baseline="0"/>
            </a:lvl1p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117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2/26/2017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196203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2" y="609601"/>
            <a:ext cx="1503759"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6057" y="609601"/>
            <a:ext cx="5811443"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2/26/2017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44936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7" name="Title 1"/>
          <p:cNvSpPr>
            <a:spLocks noGrp="1"/>
          </p:cNvSpPr>
          <p:nvPr>
            <p:ph type="title"/>
          </p:nvPr>
        </p:nvSpPr>
        <p:spPr>
          <a:xfrm>
            <a:off x="244699" y="154547"/>
            <a:ext cx="8706118" cy="1313646"/>
          </a:xfrm>
        </p:spPr>
        <p:txBody>
          <a:bodyPr>
            <a:normAutofit/>
          </a:bodyPr>
          <a:lstStyle>
            <a:lvl1pPr algn="ctr">
              <a:defRPr sz="4000">
                <a:solidFill>
                  <a:srgbClr val="002060"/>
                </a:solidFill>
                <a:latin typeface="Tahoma" pitchFamily="34" charset="0"/>
                <a:ea typeface="Tahoma" pitchFamily="34" charset="0"/>
                <a:cs typeface="Tahoma" pitchFamily="34" charset="0"/>
              </a:defRPr>
            </a:lvl1pPr>
          </a:lstStyle>
          <a:p>
            <a:r>
              <a:rPr lang="en-US" dirty="0"/>
              <a:t>Click to edit Master title style</a:t>
            </a:r>
          </a:p>
        </p:txBody>
      </p:sp>
      <p:sp>
        <p:nvSpPr>
          <p:cNvPr id="48" name="Content Placeholder 2"/>
          <p:cNvSpPr>
            <a:spLocks noGrp="1"/>
          </p:cNvSpPr>
          <p:nvPr>
            <p:ph idx="1"/>
          </p:nvPr>
        </p:nvSpPr>
        <p:spPr>
          <a:xfrm>
            <a:off x="0" y="1519706"/>
            <a:ext cx="9143999" cy="5338293"/>
          </a:xfrm>
        </p:spPr>
        <p:txBody>
          <a:bodyPr>
            <a:normAutofit/>
          </a:bodyPr>
          <a:lstStyle>
            <a:lvl1pPr>
              <a:defRPr sz="2600">
                <a:solidFill>
                  <a:srgbClr val="002060"/>
                </a:solidFill>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a:endParaRPr lang="en-US" dirty="0"/>
          </a:p>
        </p:txBody>
      </p:sp>
      <p:sp>
        <p:nvSpPr>
          <p:cNvPr id="49" name="Date Placeholder 3"/>
          <p:cNvSpPr>
            <a:spLocks noGrp="1"/>
          </p:cNvSpPr>
          <p:nvPr>
            <p:ph type="dt" sz="half" idx="10"/>
          </p:nvPr>
        </p:nvSpPr>
        <p:spPr>
          <a:xfrm>
            <a:off x="5592691" y="5883278"/>
            <a:ext cx="2057400" cy="365125"/>
          </a:xfrm>
        </p:spPr>
        <p:txBody>
          <a:bodyPr/>
          <a:lstStyle/>
          <a:p>
            <a:r>
              <a:rPr lang="en-US"/>
              <a:t>2/26/2017</a:t>
            </a:r>
            <a:endParaRPr lang="en-US" dirty="0"/>
          </a:p>
        </p:txBody>
      </p:sp>
      <p:sp>
        <p:nvSpPr>
          <p:cNvPr id="50" name="Footer Placeholder 4"/>
          <p:cNvSpPr>
            <a:spLocks noGrp="1"/>
          </p:cNvSpPr>
          <p:nvPr>
            <p:ph type="ftr" sz="quarter" idx="11"/>
          </p:nvPr>
        </p:nvSpPr>
        <p:spPr>
          <a:xfrm>
            <a:off x="856059" y="5883277"/>
            <a:ext cx="4679483" cy="365125"/>
          </a:xfrm>
        </p:spPr>
        <p:txBody>
          <a:bodyPr/>
          <a:lstStyle/>
          <a:p>
            <a:endParaRPr lang="en-US" dirty="0"/>
          </a:p>
        </p:txBody>
      </p:sp>
      <p:sp>
        <p:nvSpPr>
          <p:cNvPr id="51" name="Slide Number Placeholder 5"/>
          <p:cNvSpPr>
            <a:spLocks noGrp="1"/>
          </p:cNvSpPr>
          <p:nvPr>
            <p:ph type="sldNum" sz="quarter" idx="12"/>
          </p:nvPr>
        </p:nvSpPr>
        <p:spPr>
          <a:xfrm>
            <a:off x="7707242" y="5883276"/>
            <a:ext cx="57831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29483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59" y="1419228"/>
            <a:ext cx="74295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856059" y="4424362"/>
            <a:ext cx="7429500" cy="1374776"/>
          </a:xfrm>
        </p:spPr>
        <p:txBody>
          <a:bodyPr>
            <a:normAutofit/>
          </a:bodyPr>
          <a:lstStyle>
            <a:lvl1pPr marL="0" indent="0">
              <a:buNone/>
              <a:defRPr sz="1350" cap="all" baseline="0">
                <a:solidFill>
                  <a:schemeClr val="tx1">
                    <a:tint val="75000"/>
                  </a:schemeClr>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2/26/2017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59995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6059" y="2249486"/>
            <a:ext cx="3658792"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94917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6059" y="619128"/>
            <a:ext cx="74295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78903" y="2249487"/>
            <a:ext cx="3435949" cy="823912"/>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6060" y="3073399"/>
            <a:ext cx="3658793"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1992" y="2249486"/>
            <a:ext cx="3433565" cy="823912"/>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1" y="3073399"/>
            <a:ext cx="3656408"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2/26/2017</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33992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2/26/2017</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48923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2/26/2017</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85699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030" y="609601"/>
            <a:ext cx="2892028"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67151" y="592666"/>
            <a:ext cx="4418407"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0030" y="2249486"/>
            <a:ext cx="2892028" cy="35417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53700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1"/>
            <a:ext cx="3753963"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32867" y="609601"/>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2400"/>
            </a:lvl1pPr>
          </a:lstStyle>
          <a:p>
            <a:pPr marL="0" lvl="0" indent="0">
              <a:buNone/>
            </a:pPr>
            <a:r>
              <a:rPr lang="en-US" dirty="0"/>
              <a:t>Click icon to add picture</a:t>
            </a:r>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12554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1"/>
            <a:ext cx="9041775"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856061" y="618519"/>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1" y="2249487"/>
            <a:ext cx="74294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92691" y="5883278"/>
            <a:ext cx="2057400" cy="365125"/>
          </a:xfrm>
          <a:prstGeom prst="rect">
            <a:avLst/>
          </a:prstGeom>
        </p:spPr>
        <p:txBody>
          <a:bodyPr vert="horz" lIns="91440" tIns="45720" rIns="91440" bIns="45720" rtlCol="0" anchor="ctr"/>
          <a:lstStyle>
            <a:lvl1pPr algn="r">
              <a:defRPr sz="788">
                <a:solidFill>
                  <a:schemeClr val="tx1">
                    <a:tint val="75000"/>
                  </a:schemeClr>
                </a:solidFill>
              </a:defRPr>
            </a:lvl1pPr>
          </a:lstStyle>
          <a:p>
            <a:r>
              <a:rPr lang="en-US"/>
              <a:t>2/26/2017</a:t>
            </a:r>
            <a:endParaRPr lang="en-US" dirty="0"/>
          </a:p>
        </p:txBody>
      </p:sp>
      <p:sp>
        <p:nvSpPr>
          <p:cNvPr id="5" name="Footer Placeholder 4"/>
          <p:cNvSpPr>
            <a:spLocks noGrp="1"/>
          </p:cNvSpPr>
          <p:nvPr>
            <p:ph type="ftr" sz="quarter" idx="3"/>
          </p:nvPr>
        </p:nvSpPr>
        <p:spPr>
          <a:xfrm>
            <a:off x="856059" y="5883277"/>
            <a:ext cx="4679483" cy="365125"/>
          </a:xfrm>
          <a:prstGeom prst="rect">
            <a:avLst/>
          </a:prstGeom>
        </p:spPr>
        <p:txBody>
          <a:bodyPr vert="horz" lIns="91440" tIns="45720" rIns="91440" bIns="45720" rtlCol="0" anchor="ctr"/>
          <a:lstStyle>
            <a:lvl1pPr algn="l">
              <a:defRPr sz="78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707242" y="5883276"/>
            <a:ext cx="578317"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541298"/>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p:hf sldNum="0" hdr="0" ftr="0" dt="0"/>
  <p:txStyles>
    <p:title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p:titleStyle>
    <p:body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3168" y="1122364"/>
            <a:ext cx="6593681" cy="2387600"/>
          </a:xfrm>
        </p:spPr>
        <p:txBody>
          <a:bodyPr>
            <a:noAutofit/>
          </a:bodyPr>
          <a:lstStyle/>
          <a:p>
            <a:pPr algn="ct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A</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question of</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character</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2400" b="1" dirty="0">
                <a:solidFill>
                  <a:srgbClr val="002060"/>
                </a:solidFill>
                <a:effectLst>
                  <a:outerShdw blurRad="38100" dist="38100" dir="2700000" algn="tl">
                    <a:srgbClr val="000000">
                      <a:alpha val="43137"/>
                    </a:srgbClr>
                  </a:outerShdw>
                </a:effectLst>
                <a:latin typeface="Tempus Sans ITC" panose="04020404030D07020202" pitchFamily="82" charset="0"/>
              </a:rPr>
              <a:t>Lesson 14</a:t>
            </a:r>
          </a:p>
        </p:txBody>
      </p:sp>
      <p:sp>
        <p:nvSpPr>
          <p:cNvPr id="3" name="Subtitle 2"/>
          <p:cNvSpPr>
            <a:spLocks noGrp="1"/>
          </p:cNvSpPr>
          <p:nvPr>
            <p:ph type="subTitle" idx="1"/>
          </p:nvPr>
        </p:nvSpPr>
        <p:spPr>
          <a:xfrm>
            <a:off x="874144" y="5059393"/>
            <a:ext cx="7821283" cy="1462177"/>
          </a:xfrm>
        </p:spPr>
        <p:txBody>
          <a:bodyPr>
            <a:normAutofit lnSpcReduction="10000"/>
          </a:bodyPr>
          <a:lstStyle/>
          <a:p>
            <a:pPr algn="ctr">
              <a:lnSpc>
                <a:spcPct val="100000"/>
              </a:lnSpc>
              <a:spcBef>
                <a:spcPts val="0"/>
              </a:spcBef>
            </a:pPr>
            <a:r>
              <a:rPr lang="en-US" sz="2400" dirty="0" err="1">
                <a:solidFill>
                  <a:srgbClr val="002060"/>
                </a:solidFill>
                <a:effectLst>
                  <a:outerShdw blurRad="38100" dist="38100" dir="2700000" algn="tl">
                    <a:srgbClr val="000000">
                      <a:alpha val="43137"/>
                    </a:srgbClr>
                  </a:outerShdw>
                </a:effectLst>
                <a:latin typeface="Tempus Sans ITC" panose="04020404030D07020202" pitchFamily="82" charset="0"/>
              </a:rPr>
              <a:t>jOlYNN</a:t>
            </a: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 GOWER</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Spring 2021</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217/493-6151</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JGOWER@GUARDINGTHETRUTH.ORG</a:t>
            </a:r>
          </a:p>
        </p:txBody>
      </p:sp>
    </p:spTree>
    <p:extLst>
      <p:ext uri="{BB962C8B-B14F-4D97-AF65-F5344CB8AC3E}">
        <p14:creationId xmlns:p14="http://schemas.microsoft.com/office/powerpoint/2010/main" val="3402511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54157"/>
          </a:xfrm>
        </p:spPr>
        <p:txBody>
          <a:bodyPr>
            <a:normAutofit/>
          </a:bodyPr>
          <a:lstStyle/>
          <a:p>
            <a:r>
              <a:rPr lang="en-US" sz="4800" dirty="0"/>
              <a:t>STAND!</a:t>
            </a:r>
          </a:p>
        </p:txBody>
      </p:sp>
      <p:sp>
        <p:nvSpPr>
          <p:cNvPr id="3" name="Content Placeholder 2"/>
          <p:cNvSpPr>
            <a:spLocks noGrp="1"/>
          </p:cNvSpPr>
          <p:nvPr>
            <p:ph idx="1"/>
          </p:nvPr>
        </p:nvSpPr>
        <p:spPr>
          <a:xfrm>
            <a:off x="198783" y="954157"/>
            <a:ext cx="8945216" cy="5903843"/>
          </a:xfrm>
        </p:spPr>
        <p:txBody>
          <a:bodyPr>
            <a:noAutofit/>
          </a:bodyPr>
          <a:lstStyle/>
          <a:p>
            <a:pPr>
              <a:lnSpc>
                <a:spcPct val="90000"/>
              </a:lnSpc>
              <a:spcBef>
                <a:spcPts val="0"/>
              </a:spcBef>
              <a:spcAft>
                <a:spcPts val="300"/>
              </a:spcAft>
            </a:pPr>
            <a:r>
              <a:rPr lang="en-US" b="1" dirty="0"/>
              <a:t>Philippians 3:13-16 </a:t>
            </a:r>
            <a:r>
              <a:rPr lang="en-US" dirty="0"/>
              <a:t> Brethren, I do not regard myself as having laid hold of </a:t>
            </a:r>
            <a:r>
              <a:rPr lang="en-US" i="1" dirty="0"/>
              <a:t>it</a:t>
            </a:r>
            <a:r>
              <a:rPr lang="en-US" dirty="0"/>
              <a:t> yet; but one thing </a:t>
            </a:r>
            <a:r>
              <a:rPr lang="en-US" i="1" dirty="0"/>
              <a:t>I do:</a:t>
            </a:r>
            <a:r>
              <a:rPr lang="en-US" dirty="0"/>
              <a:t> forgetting what </a:t>
            </a:r>
            <a:r>
              <a:rPr lang="en-US" i="1" dirty="0"/>
              <a:t>lies</a:t>
            </a:r>
            <a:r>
              <a:rPr lang="en-US" dirty="0"/>
              <a:t> behind and reaching forward to what </a:t>
            </a:r>
            <a:r>
              <a:rPr lang="en-US" i="1" dirty="0"/>
              <a:t>lies</a:t>
            </a:r>
            <a:r>
              <a:rPr lang="en-US" dirty="0"/>
              <a:t> ahead, </a:t>
            </a:r>
            <a:br>
              <a:rPr lang="en-US" dirty="0"/>
            </a:br>
            <a:r>
              <a:rPr lang="en-US" dirty="0"/>
              <a:t>I press on toward the goal for the prize of the upward call of God in Christ Jesus. Let us therefore, as many as are perfect, have this attitude; and if in anything you have a different attitude, God will reveal that also to you; however, let us keep living by that same </a:t>
            </a:r>
            <a:r>
              <a:rPr lang="en-US" i="1" dirty="0"/>
              <a:t>standard</a:t>
            </a:r>
            <a:r>
              <a:rPr lang="en-US" dirty="0"/>
              <a:t> to which we have attained. </a:t>
            </a:r>
          </a:p>
          <a:p>
            <a:pPr marL="0" indent="0" algn="ctr">
              <a:lnSpc>
                <a:spcPct val="90000"/>
              </a:lnSpc>
              <a:spcBef>
                <a:spcPts val="0"/>
              </a:spcBef>
              <a:spcAft>
                <a:spcPts val="300"/>
              </a:spcAft>
              <a:buNone/>
            </a:pPr>
            <a:r>
              <a:rPr lang="en-US" b="1" dirty="0">
                <a:solidFill>
                  <a:srgbClr val="001236"/>
                </a:solidFill>
              </a:rPr>
              <a:t>THERE IS NO NEUTRAL GROUND</a:t>
            </a:r>
          </a:p>
          <a:p>
            <a:pPr>
              <a:lnSpc>
                <a:spcPct val="90000"/>
              </a:lnSpc>
              <a:spcBef>
                <a:spcPts val="0"/>
              </a:spcBef>
              <a:spcAft>
                <a:spcPts val="300"/>
              </a:spcAft>
            </a:pPr>
            <a:r>
              <a:rPr lang="en-US" b="1" dirty="0"/>
              <a:t>Mark 9:38-40 </a:t>
            </a:r>
            <a:r>
              <a:rPr lang="en-US" dirty="0"/>
              <a:t>John said to Him, "Teacher, we saw some-one casting out demons in Your name, and we tried to prevent him because he was not following us." But Jesus said, "Do not hinder him, for there is no one who will perform a miracle in My name, and be able soon afterward to speak evil of Me. For he who is not against us is for us.” </a:t>
            </a:r>
            <a:br>
              <a:rPr lang="en-US" dirty="0"/>
            </a:br>
            <a:endParaRPr lang="en-US" dirty="0">
              <a:solidFill>
                <a:srgbClr val="001236"/>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4547"/>
            <a:ext cx="9144000" cy="848753"/>
          </a:xfrm>
        </p:spPr>
        <p:txBody>
          <a:bodyPr>
            <a:normAutofit/>
          </a:bodyPr>
          <a:lstStyle/>
          <a:p>
            <a:r>
              <a:rPr lang="en-US" dirty="0">
                <a:solidFill>
                  <a:srgbClr val="001236"/>
                </a:solidFill>
              </a:rPr>
              <a:t>A LESSON LEARNED</a:t>
            </a:r>
          </a:p>
        </p:txBody>
      </p:sp>
      <p:sp>
        <p:nvSpPr>
          <p:cNvPr id="3" name="Content Placeholder 2"/>
          <p:cNvSpPr>
            <a:spLocks noGrp="1"/>
          </p:cNvSpPr>
          <p:nvPr>
            <p:ph idx="1"/>
          </p:nvPr>
        </p:nvSpPr>
        <p:spPr>
          <a:xfrm>
            <a:off x="132522" y="927100"/>
            <a:ext cx="9011477" cy="5930899"/>
          </a:xfrm>
        </p:spPr>
        <p:txBody>
          <a:bodyPr>
            <a:noAutofit/>
          </a:bodyPr>
          <a:lstStyle/>
          <a:p>
            <a:pPr>
              <a:lnSpc>
                <a:spcPct val="92000"/>
              </a:lnSpc>
              <a:spcBef>
                <a:spcPts val="0"/>
              </a:spcBef>
              <a:spcAft>
                <a:spcPts val="300"/>
              </a:spcAft>
            </a:pPr>
            <a:r>
              <a:rPr lang="en-US" dirty="0">
                <a:solidFill>
                  <a:srgbClr val="001236"/>
                </a:solidFill>
              </a:rPr>
              <a:t>As we saw in the parable of the vine and branches, pruning increases the fruit production.</a:t>
            </a:r>
          </a:p>
          <a:p>
            <a:pPr>
              <a:lnSpc>
                <a:spcPct val="92000"/>
              </a:lnSpc>
              <a:spcBef>
                <a:spcPts val="0"/>
              </a:spcBef>
              <a:spcAft>
                <a:spcPts val="300"/>
              </a:spcAft>
            </a:pPr>
            <a:r>
              <a:rPr lang="en-US" dirty="0">
                <a:solidFill>
                  <a:srgbClr val="001236"/>
                </a:solidFill>
              </a:rPr>
              <a:t>While we consider successes in our lives, God often uses adversity to prune away things that aren’t really important</a:t>
            </a:r>
          </a:p>
          <a:p>
            <a:pPr>
              <a:lnSpc>
                <a:spcPct val="92000"/>
              </a:lnSpc>
              <a:spcBef>
                <a:spcPts val="0"/>
              </a:spcBef>
              <a:spcAft>
                <a:spcPts val="300"/>
              </a:spcAft>
            </a:pPr>
            <a:r>
              <a:rPr lang="en-US" b="1" dirty="0"/>
              <a:t>Hebrews 12:9-11 </a:t>
            </a:r>
            <a:r>
              <a:rPr lang="en-US" dirty="0"/>
              <a:t> Furthermore, we had earthly fathers to discipline us, and we respected them; shall we not much rather be subject to the Father of spirits, and live? </a:t>
            </a:r>
            <a:br>
              <a:rPr lang="en-US" dirty="0"/>
            </a:br>
            <a:r>
              <a:rPr lang="en-US" dirty="0"/>
              <a:t>For they disciplined us for a short time as seemed best to them, but He </a:t>
            </a:r>
            <a:r>
              <a:rPr lang="en-US" i="1" dirty="0"/>
              <a:t>disciplines us</a:t>
            </a:r>
            <a:r>
              <a:rPr lang="en-US" dirty="0"/>
              <a:t> for </a:t>
            </a:r>
            <a:r>
              <a:rPr lang="en-US" i="1" dirty="0"/>
              <a:t>our</a:t>
            </a:r>
            <a:r>
              <a:rPr lang="en-US" dirty="0"/>
              <a:t> good, so that we may share His holiness. All discipline for the moment seems not to be joyful, but sorrowful; yet to those who have been trained by it, afterwards it yields the peaceful fruit of righteousness. </a:t>
            </a:r>
          </a:p>
          <a:p>
            <a:pPr>
              <a:lnSpc>
                <a:spcPct val="92000"/>
              </a:lnSpc>
              <a:spcBef>
                <a:spcPts val="0"/>
              </a:spcBef>
              <a:spcAft>
                <a:spcPts val="300"/>
              </a:spcAft>
            </a:pPr>
            <a:r>
              <a:rPr lang="en-US" dirty="0">
                <a:solidFill>
                  <a:srgbClr val="001236"/>
                </a:solidFill>
              </a:rPr>
              <a:t>Seeing discipline or hardship as good things requires a trust in God; it requires being in </a:t>
            </a:r>
            <a:r>
              <a:rPr lang="en-US">
                <a:solidFill>
                  <a:srgbClr val="001236"/>
                </a:solidFill>
              </a:rPr>
              <a:t>good standing with Him</a:t>
            </a:r>
            <a:endParaRPr lang="en-US" dirty="0">
              <a:solidFill>
                <a:srgbClr val="001236"/>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4547"/>
            <a:ext cx="9144000" cy="848753"/>
          </a:xfrm>
        </p:spPr>
        <p:txBody>
          <a:bodyPr>
            <a:normAutofit/>
          </a:bodyPr>
          <a:lstStyle/>
          <a:p>
            <a:r>
              <a:rPr lang="en-US" dirty="0">
                <a:solidFill>
                  <a:srgbClr val="001236"/>
                </a:solidFill>
              </a:rPr>
              <a:t>ACTIVE PARTICIPANTS</a:t>
            </a:r>
          </a:p>
        </p:txBody>
      </p:sp>
      <p:sp>
        <p:nvSpPr>
          <p:cNvPr id="3" name="Content Placeholder 2"/>
          <p:cNvSpPr>
            <a:spLocks noGrp="1"/>
          </p:cNvSpPr>
          <p:nvPr>
            <p:ph idx="1"/>
          </p:nvPr>
        </p:nvSpPr>
        <p:spPr>
          <a:xfrm>
            <a:off x="132522" y="1003300"/>
            <a:ext cx="9011477" cy="5854699"/>
          </a:xfrm>
        </p:spPr>
        <p:txBody>
          <a:bodyPr>
            <a:noAutofit/>
          </a:bodyPr>
          <a:lstStyle/>
          <a:p>
            <a:pPr>
              <a:lnSpc>
                <a:spcPct val="92000"/>
              </a:lnSpc>
              <a:spcBef>
                <a:spcPts val="0"/>
              </a:spcBef>
              <a:spcAft>
                <a:spcPts val="300"/>
              </a:spcAft>
            </a:pPr>
            <a:r>
              <a:rPr lang="en-US" b="1" dirty="0"/>
              <a:t>Hebrews 12:12-17 </a:t>
            </a:r>
            <a:r>
              <a:rPr lang="en-US" dirty="0"/>
              <a:t> Therefore, strengthen the hands that are weak and the knees that are feeble, and make straight paths for your feet, so that </a:t>
            </a:r>
            <a:r>
              <a:rPr lang="en-US" i="1" dirty="0"/>
              <a:t>the limb</a:t>
            </a:r>
            <a:r>
              <a:rPr lang="en-US" dirty="0"/>
              <a:t> which is lame may not be put out of joint, but rather be healed.</a:t>
            </a:r>
            <a:r>
              <a:rPr lang="en-US" baseline="30000" dirty="0"/>
              <a:t> </a:t>
            </a:r>
            <a:r>
              <a:rPr lang="en-US" dirty="0"/>
              <a:t> Pursue peace with all men, and the sanctification without which no one will see the Lord. See to it that no one comes short of the grace of God; that no root of bitterness springing up causes trouble, and by it many be defiled; that </a:t>
            </a:r>
            <a:r>
              <a:rPr lang="en-US" i="1" dirty="0"/>
              <a:t>there be</a:t>
            </a:r>
            <a:r>
              <a:rPr lang="en-US" dirty="0"/>
              <a:t> no immoral or godless person like Esau, who sold his own birthright for a </a:t>
            </a:r>
            <a:r>
              <a:rPr lang="en-US" i="1" dirty="0"/>
              <a:t>single</a:t>
            </a:r>
            <a:r>
              <a:rPr lang="en-US" dirty="0"/>
              <a:t> meal. For you know that even afterwards, when he desired to inherit the blessing, he was rejected, for he found no place for repentance, though he sought for it with tears. </a:t>
            </a:r>
          </a:p>
          <a:p>
            <a:pPr>
              <a:lnSpc>
                <a:spcPct val="92000"/>
              </a:lnSpc>
              <a:spcBef>
                <a:spcPts val="0"/>
              </a:spcBef>
              <a:spcAft>
                <a:spcPts val="300"/>
              </a:spcAft>
            </a:pPr>
            <a:r>
              <a:rPr lang="en-US" dirty="0"/>
              <a:t>VERSE 12 is an imperative.  DO IT!</a:t>
            </a:r>
          </a:p>
          <a:p>
            <a:pPr>
              <a:lnSpc>
                <a:spcPct val="92000"/>
              </a:lnSpc>
              <a:spcBef>
                <a:spcPts val="0"/>
              </a:spcBef>
              <a:spcAft>
                <a:spcPts val="300"/>
              </a:spcAft>
            </a:pPr>
            <a:endParaRPr lang="en-US" dirty="0">
              <a:solidFill>
                <a:srgbClr val="001236"/>
              </a:solidFill>
            </a:endParaRPr>
          </a:p>
        </p:txBody>
      </p:sp>
    </p:spTree>
    <p:extLst>
      <p:ext uri="{BB962C8B-B14F-4D97-AF65-F5344CB8AC3E}">
        <p14:creationId xmlns:p14="http://schemas.microsoft.com/office/powerpoint/2010/main" val="4174169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994984"/>
          </a:xfrm>
        </p:spPr>
        <p:txBody>
          <a:bodyPr/>
          <a:lstStyle/>
          <a:p>
            <a:r>
              <a:rPr lang="en-US" dirty="0"/>
              <a:t>	WORD FOR THE JOURNEY</a:t>
            </a:r>
          </a:p>
        </p:txBody>
      </p:sp>
      <p:sp>
        <p:nvSpPr>
          <p:cNvPr id="3" name="Content Placeholder 2"/>
          <p:cNvSpPr>
            <a:spLocks noGrp="1"/>
          </p:cNvSpPr>
          <p:nvPr>
            <p:ph idx="1"/>
          </p:nvPr>
        </p:nvSpPr>
        <p:spPr>
          <a:xfrm>
            <a:off x="0" y="1084218"/>
            <a:ext cx="9143999" cy="5773782"/>
          </a:xfrm>
        </p:spPr>
        <p:txBody>
          <a:bodyPr>
            <a:normAutofit/>
          </a:bodyPr>
          <a:lstStyle/>
          <a:p>
            <a:pPr>
              <a:lnSpc>
                <a:spcPct val="105000"/>
              </a:lnSpc>
              <a:spcBef>
                <a:spcPts val="600"/>
              </a:spcBef>
            </a:pPr>
            <a:r>
              <a:rPr lang="en-US" b="1" dirty="0">
                <a:solidFill>
                  <a:srgbClr val="001236"/>
                </a:solidFill>
              </a:rPr>
              <a:t>James 1:21-22 </a:t>
            </a:r>
            <a:r>
              <a:rPr lang="en-US" dirty="0">
                <a:solidFill>
                  <a:srgbClr val="001236"/>
                </a:solidFill>
              </a:rPr>
              <a:t> Therefore, putting aside all filthiness and </a:t>
            </a:r>
            <a:r>
              <a:rPr lang="en-US" i="1" dirty="0">
                <a:solidFill>
                  <a:srgbClr val="001236"/>
                </a:solidFill>
              </a:rPr>
              <a:t>all</a:t>
            </a:r>
            <a:r>
              <a:rPr lang="en-US" dirty="0">
                <a:solidFill>
                  <a:srgbClr val="001236"/>
                </a:solidFill>
              </a:rPr>
              <a:t> that remains of wickedness, in humility receive the word implanted, which is able to save your souls. But prove yourselves doers of the word, and not merely hearers who delude themselves. </a:t>
            </a:r>
          </a:p>
          <a:p>
            <a:pPr>
              <a:lnSpc>
                <a:spcPct val="105000"/>
              </a:lnSpc>
              <a:spcBef>
                <a:spcPts val="600"/>
              </a:spcBef>
            </a:pPr>
            <a:r>
              <a:rPr lang="en-US" dirty="0">
                <a:solidFill>
                  <a:srgbClr val="001236"/>
                </a:solidFill>
              </a:rPr>
              <a:t>Doers: </a:t>
            </a:r>
            <a:r>
              <a:rPr lang="en-US" i="1" dirty="0" err="1">
                <a:solidFill>
                  <a:srgbClr val="001236"/>
                </a:solidFill>
              </a:rPr>
              <a:t>poietai</a:t>
            </a:r>
            <a:r>
              <a:rPr lang="en-US" i="1" dirty="0">
                <a:solidFill>
                  <a:srgbClr val="001236"/>
                </a:solidFill>
              </a:rPr>
              <a:t>: </a:t>
            </a:r>
            <a:r>
              <a:rPr lang="en-US" dirty="0">
                <a:solidFill>
                  <a:srgbClr val="001236"/>
                </a:solidFill>
              </a:rPr>
              <a:t>a performer; especially a poet</a:t>
            </a:r>
          </a:p>
          <a:p>
            <a:pPr>
              <a:lnSpc>
                <a:spcPct val="105000"/>
              </a:lnSpc>
              <a:spcBef>
                <a:spcPts val="600"/>
              </a:spcBef>
            </a:pPr>
            <a:r>
              <a:rPr lang="en-US" dirty="0">
                <a:solidFill>
                  <a:srgbClr val="001236"/>
                </a:solidFill>
              </a:rPr>
              <a:t>Hearers: </a:t>
            </a:r>
            <a:r>
              <a:rPr lang="en-US" i="1" dirty="0" err="1">
                <a:solidFill>
                  <a:srgbClr val="001236"/>
                </a:solidFill>
              </a:rPr>
              <a:t>akroatai</a:t>
            </a:r>
            <a:r>
              <a:rPr lang="en-US" i="1" dirty="0">
                <a:solidFill>
                  <a:srgbClr val="001236"/>
                </a:solidFill>
              </a:rPr>
              <a:t>: </a:t>
            </a:r>
            <a:r>
              <a:rPr lang="en-US" dirty="0">
                <a:solidFill>
                  <a:srgbClr val="001236"/>
                </a:solidFill>
              </a:rPr>
              <a:t>those who listen without participation</a:t>
            </a:r>
          </a:p>
          <a:p>
            <a:pPr>
              <a:lnSpc>
                <a:spcPct val="105000"/>
              </a:lnSpc>
              <a:spcBef>
                <a:spcPts val="600"/>
              </a:spcBef>
            </a:pPr>
            <a:r>
              <a:rPr lang="en-US" b="1" dirty="0">
                <a:solidFill>
                  <a:srgbClr val="001236"/>
                </a:solidFill>
              </a:rPr>
              <a:t>LEARNING GOAL FOR THIS CLASS:</a:t>
            </a:r>
            <a:endParaRPr lang="en-US" dirty="0">
              <a:solidFill>
                <a:srgbClr val="001236"/>
              </a:solidFill>
            </a:endParaRPr>
          </a:p>
          <a:p>
            <a:pPr>
              <a:lnSpc>
                <a:spcPct val="105000"/>
              </a:lnSpc>
              <a:spcBef>
                <a:spcPts val="600"/>
              </a:spcBef>
              <a:buNone/>
            </a:pPr>
            <a:r>
              <a:rPr lang="en-US" dirty="0">
                <a:solidFill>
                  <a:srgbClr val="001236"/>
                </a:solidFill>
              </a:rPr>
              <a:t>  Learning to hear God and respond to Him in such a way  that His purposes can be fulfilled in us</a:t>
            </a:r>
          </a:p>
          <a:p>
            <a:pPr algn="ctr">
              <a:lnSpc>
                <a:spcPct val="105000"/>
              </a:lnSpc>
              <a:spcBef>
                <a:spcPts val="600"/>
              </a:spcBef>
              <a:buNone/>
            </a:pPr>
            <a:r>
              <a:rPr lang="en-US" b="1" dirty="0">
                <a:solidFill>
                  <a:srgbClr val="001236"/>
                </a:solidFill>
              </a:rPr>
              <a:t>We play an active role in the renewal of our minds</a:t>
            </a:r>
          </a:p>
          <a:p>
            <a:pPr algn="ctr">
              <a:lnSpc>
                <a:spcPct val="105000"/>
              </a:lnSpc>
              <a:spcBef>
                <a:spcPts val="600"/>
              </a:spcBef>
              <a:buNone/>
            </a:pPr>
            <a:r>
              <a:rPr lang="en-US" b="1" dirty="0">
                <a:solidFill>
                  <a:srgbClr val="001236"/>
                </a:solidFill>
                <a:effectLst>
                  <a:outerShdw blurRad="38100" dist="38100" dir="2700000" algn="tl">
                    <a:srgbClr val="000000">
                      <a:alpha val="43137"/>
                    </a:srgbClr>
                  </a:outerShdw>
                </a:effectLst>
              </a:rPr>
              <a:t>Spiritual warfare requires enemy reconnaissance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849085"/>
          </a:xfrm>
        </p:spPr>
        <p:txBody>
          <a:bodyPr>
            <a:normAutofit/>
          </a:bodyPr>
          <a:lstStyle/>
          <a:p>
            <a:r>
              <a:rPr lang="en-US" sz="4800" dirty="0"/>
              <a:t>UNIQUELY GIFTED</a:t>
            </a:r>
          </a:p>
        </p:txBody>
      </p:sp>
      <p:sp>
        <p:nvSpPr>
          <p:cNvPr id="3" name="Content Placeholder 2"/>
          <p:cNvSpPr>
            <a:spLocks noGrp="1"/>
          </p:cNvSpPr>
          <p:nvPr>
            <p:ph idx="1"/>
          </p:nvPr>
        </p:nvSpPr>
        <p:spPr>
          <a:xfrm>
            <a:off x="0" y="967409"/>
            <a:ext cx="9143999" cy="5890591"/>
          </a:xfrm>
        </p:spPr>
        <p:txBody>
          <a:bodyPr>
            <a:noAutofit/>
          </a:bodyPr>
          <a:lstStyle/>
          <a:p>
            <a:pPr>
              <a:lnSpc>
                <a:spcPct val="95000"/>
              </a:lnSpc>
              <a:spcBef>
                <a:spcPts val="200"/>
              </a:spcBef>
            </a:pPr>
            <a:r>
              <a:rPr lang="en-US" b="1" dirty="0"/>
              <a:t>Psalm 139:14-16 </a:t>
            </a:r>
            <a:r>
              <a:rPr lang="en-US" dirty="0"/>
              <a:t> I will give thanks to You, for I am fearfully and wonderfully made; wonderful are Your works, and my soul knows it very well. My frame was not hidden from You, when I was made in secret, </a:t>
            </a:r>
            <a:r>
              <a:rPr lang="en-US" i="1" dirty="0"/>
              <a:t>and</a:t>
            </a:r>
            <a:r>
              <a:rPr lang="en-US" dirty="0"/>
              <a:t> skillfully wrought in the depths of the earth; Your eyes have seen my unformed substance; And in Your book were all written the days that were ordained </a:t>
            </a:r>
            <a:r>
              <a:rPr lang="en-US" i="1" dirty="0"/>
              <a:t>for me,</a:t>
            </a:r>
            <a:r>
              <a:rPr lang="en-US" dirty="0"/>
              <a:t> When as yet there was not one of them. </a:t>
            </a:r>
          </a:p>
          <a:p>
            <a:pPr>
              <a:lnSpc>
                <a:spcPct val="95000"/>
              </a:lnSpc>
              <a:spcBef>
                <a:spcPts val="200"/>
              </a:spcBef>
            </a:pPr>
            <a:r>
              <a:rPr lang="en-US" b="1" dirty="0"/>
              <a:t>Romans 12:4-5 </a:t>
            </a:r>
            <a:r>
              <a:rPr lang="en-US" dirty="0"/>
              <a:t> For just as we have many members in one body and all the members do not have the same function, so we, who are many, are one body in Christ, and individually members one of another. </a:t>
            </a:r>
          </a:p>
          <a:p>
            <a:pPr>
              <a:lnSpc>
                <a:spcPct val="95000"/>
              </a:lnSpc>
              <a:spcBef>
                <a:spcPts val="200"/>
              </a:spcBef>
            </a:pPr>
            <a:r>
              <a:rPr lang="en-US" dirty="0">
                <a:solidFill>
                  <a:srgbClr val="001236"/>
                </a:solidFill>
              </a:rPr>
              <a:t>Each person is unique</a:t>
            </a:r>
          </a:p>
          <a:p>
            <a:pPr>
              <a:lnSpc>
                <a:spcPct val="95000"/>
              </a:lnSpc>
              <a:spcBef>
                <a:spcPts val="200"/>
              </a:spcBef>
            </a:pPr>
            <a:r>
              <a:rPr lang="en-US" dirty="0">
                <a:solidFill>
                  <a:srgbClr val="001236"/>
                </a:solidFill>
              </a:rPr>
              <a:t>Even people with the same giftings may not have the same call on their lives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0"/>
            <a:ext cx="8706118" cy="1023581"/>
          </a:xfrm>
        </p:spPr>
        <p:txBody>
          <a:bodyPr>
            <a:normAutofit/>
          </a:bodyPr>
          <a:lstStyle/>
          <a:p>
            <a:r>
              <a:rPr lang="en-US" sz="4400" dirty="0"/>
              <a:t>WORK TO DO</a:t>
            </a:r>
          </a:p>
        </p:txBody>
      </p:sp>
      <p:sp>
        <p:nvSpPr>
          <p:cNvPr id="3" name="Content Placeholder 2"/>
          <p:cNvSpPr>
            <a:spLocks noGrp="1"/>
          </p:cNvSpPr>
          <p:nvPr>
            <p:ph idx="1"/>
          </p:nvPr>
        </p:nvSpPr>
        <p:spPr>
          <a:xfrm>
            <a:off x="0" y="955343"/>
            <a:ext cx="9143999" cy="5902658"/>
          </a:xfrm>
        </p:spPr>
        <p:txBody>
          <a:bodyPr>
            <a:noAutofit/>
          </a:bodyPr>
          <a:lstStyle/>
          <a:p>
            <a:pPr>
              <a:lnSpc>
                <a:spcPct val="92000"/>
              </a:lnSpc>
              <a:spcBef>
                <a:spcPts val="0"/>
              </a:spcBef>
              <a:spcAft>
                <a:spcPts val="300"/>
              </a:spcAft>
            </a:pPr>
            <a:r>
              <a:rPr lang="en-US" b="1" dirty="0"/>
              <a:t>Ephesians 2:8-10  </a:t>
            </a:r>
            <a:r>
              <a:rPr lang="en-US" dirty="0"/>
              <a:t>For by grace you have been saved through faith; and that not of yourselves, </a:t>
            </a:r>
            <a:r>
              <a:rPr lang="en-US" i="1" dirty="0"/>
              <a:t>it is</a:t>
            </a:r>
            <a:r>
              <a:rPr lang="en-US" dirty="0"/>
              <a:t> the gift of God; not as a result of works, so that no one may boast. </a:t>
            </a:r>
            <a:br>
              <a:rPr lang="en-US" dirty="0"/>
            </a:br>
            <a:r>
              <a:rPr lang="en-US" dirty="0"/>
              <a:t>For we are His workmanship, created in Christ Jesus for good works, which God prepared beforehand so that we would walk in them. </a:t>
            </a:r>
          </a:p>
          <a:p>
            <a:pPr>
              <a:lnSpc>
                <a:spcPct val="92000"/>
              </a:lnSpc>
              <a:spcBef>
                <a:spcPts val="0"/>
              </a:spcBef>
              <a:spcAft>
                <a:spcPts val="300"/>
              </a:spcAft>
            </a:pPr>
            <a:r>
              <a:rPr lang="en-US" dirty="0">
                <a:solidFill>
                  <a:srgbClr val="001236"/>
                </a:solidFill>
              </a:rPr>
              <a:t>We should work but not FOR salvation</a:t>
            </a:r>
          </a:p>
          <a:p>
            <a:pPr>
              <a:lnSpc>
                <a:spcPct val="92000"/>
              </a:lnSpc>
              <a:spcBef>
                <a:spcPts val="0"/>
              </a:spcBef>
              <a:spcAft>
                <a:spcPts val="300"/>
              </a:spcAft>
            </a:pPr>
            <a:r>
              <a:rPr lang="en-US" dirty="0">
                <a:solidFill>
                  <a:srgbClr val="001236"/>
                </a:solidFill>
              </a:rPr>
              <a:t>Salvation is a gift – not based on our work</a:t>
            </a:r>
          </a:p>
          <a:p>
            <a:pPr>
              <a:lnSpc>
                <a:spcPct val="92000"/>
              </a:lnSpc>
              <a:spcBef>
                <a:spcPts val="0"/>
              </a:spcBef>
              <a:spcAft>
                <a:spcPts val="300"/>
              </a:spcAft>
            </a:pPr>
            <a:r>
              <a:rPr lang="en-US" dirty="0">
                <a:solidFill>
                  <a:srgbClr val="001236"/>
                </a:solidFill>
              </a:rPr>
              <a:t>Once we are saved, we work in accordance with the will of God</a:t>
            </a:r>
          </a:p>
          <a:p>
            <a:pPr>
              <a:lnSpc>
                <a:spcPct val="92000"/>
              </a:lnSpc>
              <a:spcBef>
                <a:spcPts val="0"/>
              </a:spcBef>
              <a:spcAft>
                <a:spcPts val="300"/>
              </a:spcAft>
            </a:pPr>
            <a:r>
              <a:rPr lang="en-US" b="1" dirty="0"/>
              <a:t>2 Peter 1:2-3 </a:t>
            </a:r>
            <a:r>
              <a:rPr lang="en-US" dirty="0"/>
              <a:t> Grace and peace be multiplied to you in the knowledge of God and of Jesus our Lord; seeing that His divine power has granted to us everything pertaining to life and godliness, through the true knowledge of Him who </a:t>
            </a:r>
            <a:r>
              <a:rPr lang="en-US" b="1" dirty="0"/>
              <a:t>called</a:t>
            </a:r>
            <a:r>
              <a:rPr lang="en-US" dirty="0"/>
              <a:t> us by His own glory and excellence. </a:t>
            </a:r>
            <a:endParaRPr lang="en-US" dirty="0">
              <a:solidFill>
                <a:srgbClr val="001236"/>
              </a:solidFill>
            </a:endParaRPr>
          </a:p>
          <a:p>
            <a:pPr>
              <a:lnSpc>
                <a:spcPct val="92000"/>
              </a:lnSpc>
              <a:spcBef>
                <a:spcPts val="0"/>
              </a:spcBef>
              <a:spcAft>
                <a:spcPts val="300"/>
              </a:spcAft>
            </a:pPr>
            <a:endParaRPr lang="en-US" dirty="0">
              <a:solidFill>
                <a:srgbClr val="001236"/>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0"/>
            <a:ext cx="8706118" cy="966651"/>
          </a:xfrm>
        </p:spPr>
        <p:txBody>
          <a:bodyPr>
            <a:normAutofit/>
          </a:bodyPr>
          <a:lstStyle/>
          <a:p>
            <a:r>
              <a:rPr lang="en-US" sz="4400" dirty="0">
                <a:solidFill>
                  <a:srgbClr val="001236"/>
                </a:solidFill>
              </a:rPr>
              <a:t>FINDING GOD’S WILL</a:t>
            </a:r>
          </a:p>
        </p:txBody>
      </p:sp>
      <p:sp>
        <p:nvSpPr>
          <p:cNvPr id="3" name="Content Placeholder 2"/>
          <p:cNvSpPr>
            <a:spLocks noGrp="1"/>
          </p:cNvSpPr>
          <p:nvPr>
            <p:ph idx="1"/>
          </p:nvPr>
        </p:nvSpPr>
        <p:spPr>
          <a:xfrm>
            <a:off x="193183" y="966651"/>
            <a:ext cx="8950816" cy="5891349"/>
          </a:xfrm>
        </p:spPr>
        <p:txBody>
          <a:bodyPr>
            <a:noAutofit/>
          </a:bodyPr>
          <a:lstStyle/>
          <a:p>
            <a:pPr>
              <a:lnSpc>
                <a:spcPct val="95000"/>
              </a:lnSpc>
              <a:spcBef>
                <a:spcPts val="200"/>
              </a:spcBef>
              <a:spcAft>
                <a:spcPts val="200"/>
              </a:spcAft>
            </a:pPr>
            <a:r>
              <a:rPr lang="en-US" dirty="0">
                <a:solidFill>
                  <a:srgbClr val="001236"/>
                </a:solidFill>
              </a:rPr>
              <a:t>Called: </a:t>
            </a:r>
            <a:r>
              <a:rPr lang="en-US" i="1" dirty="0" err="1"/>
              <a:t>kaleo</a:t>
            </a:r>
            <a:r>
              <a:rPr lang="en-US" i="1" dirty="0"/>
              <a:t>: </a:t>
            </a:r>
            <a:r>
              <a:rPr lang="en-US" dirty="0"/>
              <a:t>to be invited out of a larger group</a:t>
            </a:r>
          </a:p>
          <a:p>
            <a:pPr>
              <a:lnSpc>
                <a:spcPct val="95000"/>
              </a:lnSpc>
              <a:spcBef>
                <a:spcPts val="200"/>
              </a:spcBef>
              <a:spcAft>
                <a:spcPts val="200"/>
              </a:spcAft>
            </a:pPr>
            <a:r>
              <a:rPr lang="en-US" dirty="0">
                <a:solidFill>
                  <a:srgbClr val="001236"/>
                </a:solidFill>
              </a:rPr>
              <a:t>This takes us back to our original verse for the journey:</a:t>
            </a:r>
          </a:p>
          <a:p>
            <a:pPr>
              <a:lnSpc>
                <a:spcPct val="95000"/>
              </a:lnSpc>
              <a:spcBef>
                <a:spcPts val="200"/>
              </a:spcBef>
              <a:spcAft>
                <a:spcPts val="200"/>
              </a:spcAft>
            </a:pPr>
            <a:r>
              <a:rPr lang="en-US" b="1" dirty="0"/>
              <a:t>Romans 12:1-2 </a:t>
            </a:r>
            <a:r>
              <a:rPr lang="en-US" dirty="0"/>
              <a:t> Therefore I urge you, brethren, by the mercies of God, to present your bodies a living and holy sacrifice, acceptable to God, </a:t>
            </a:r>
            <a:r>
              <a:rPr lang="en-US" i="1" dirty="0"/>
              <a:t>which is</a:t>
            </a:r>
            <a:r>
              <a:rPr lang="en-US" dirty="0"/>
              <a:t> your spiritual service of worship. And do not be conformed to this world, but be transformed by the renewing of your mind, so that you may prove what the</a:t>
            </a:r>
            <a:r>
              <a:rPr lang="en-US" b="1" dirty="0"/>
              <a:t> will </a:t>
            </a:r>
            <a:r>
              <a:rPr lang="en-US" dirty="0"/>
              <a:t>of God is, that which is good and acceptable and perfect. </a:t>
            </a:r>
          </a:p>
          <a:p>
            <a:pPr>
              <a:lnSpc>
                <a:spcPct val="95000"/>
              </a:lnSpc>
              <a:spcBef>
                <a:spcPts val="200"/>
              </a:spcBef>
              <a:spcAft>
                <a:spcPts val="200"/>
              </a:spcAft>
            </a:pPr>
            <a:r>
              <a:rPr lang="en-US" dirty="0"/>
              <a:t>Will: </a:t>
            </a:r>
            <a:r>
              <a:rPr lang="en-US" i="1" dirty="0" err="1"/>
              <a:t>thelema</a:t>
            </a:r>
            <a:r>
              <a:rPr lang="en-US" i="1" dirty="0"/>
              <a:t>: </a:t>
            </a:r>
            <a:r>
              <a:rPr lang="en-US" dirty="0"/>
              <a:t>desire; something set aside especially</a:t>
            </a:r>
          </a:p>
          <a:p>
            <a:pPr>
              <a:lnSpc>
                <a:spcPct val="95000"/>
              </a:lnSpc>
              <a:spcBef>
                <a:spcPts val="200"/>
              </a:spcBef>
              <a:spcAft>
                <a:spcPts val="200"/>
              </a:spcAft>
            </a:pPr>
            <a:r>
              <a:rPr lang="en-US" b="1" dirty="0"/>
              <a:t>John 1:12-13 </a:t>
            </a:r>
            <a:r>
              <a:rPr lang="en-US" dirty="0"/>
              <a:t> But as many as received Him, to them He gave the right to become children of God, </a:t>
            </a:r>
            <a:r>
              <a:rPr lang="en-US" i="1" dirty="0"/>
              <a:t>even</a:t>
            </a:r>
            <a:r>
              <a:rPr lang="en-US" dirty="0"/>
              <a:t> to those who believe in His name, who were born, not of blood nor of the will of the flesh nor of the will of man, but of God. </a:t>
            </a:r>
          </a:p>
          <a:p>
            <a:pPr>
              <a:lnSpc>
                <a:spcPct val="95000"/>
              </a:lnSpc>
              <a:spcBef>
                <a:spcPts val="200"/>
              </a:spcBef>
              <a:spcAft>
                <a:spcPts val="200"/>
              </a:spcAft>
            </a:pPr>
            <a:endParaRPr lang="en-US" dirty="0"/>
          </a:p>
          <a:p>
            <a:pPr>
              <a:lnSpc>
                <a:spcPct val="95000"/>
              </a:lnSpc>
              <a:spcBef>
                <a:spcPts val="0"/>
              </a:spcBef>
              <a:spcAft>
                <a:spcPts val="200"/>
              </a:spcAft>
            </a:pPr>
            <a:endParaRPr lang="en-US" dirty="0">
              <a:solidFill>
                <a:srgbClr val="001236"/>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968990"/>
          </a:xfrm>
        </p:spPr>
        <p:txBody>
          <a:bodyPr>
            <a:normAutofit/>
          </a:bodyPr>
          <a:lstStyle/>
          <a:p>
            <a:r>
              <a:rPr lang="en-US" sz="4400" dirty="0"/>
              <a:t>PEACE WITH GOD</a:t>
            </a:r>
          </a:p>
        </p:txBody>
      </p:sp>
      <p:sp>
        <p:nvSpPr>
          <p:cNvPr id="3" name="Content Placeholder 2"/>
          <p:cNvSpPr>
            <a:spLocks noGrp="1"/>
          </p:cNvSpPr>
          <p:nvPr>
            <p:ph idx="1"/>
          </p:nvPr>
        </p:nvSpPr>
        <p:spPr>
          <a:xfrm>
            <a:off x="145774" y="968991"/>
            <a:ext cx="8998225" cy="5889009"/>
          </a:xfrm>
        </p:spPr>
        <p:txBody>
          <a:bodyPr>
            <a:noAutofit/>
          </a:bodyPr>
          <a:lstStyle/>
          <a:p>
            <a:pPr>
              <a:lnSpc>
                <a:spcPct val="95000"/>
              </a:lnSpc>
              <a:spcBef>
                <a:spcPts val="300"/>
              </a:spcBef>
            </a:pPr>
            <a:r>
              <a:rPr lang="en-US" b="1" dirty="0"/>
              <a:t>Romans 5:1-2 </a:t>
            </a:r>
            <a:r>
              <a:rPr lang="en-US" dirty="0"/>
              <a:t> Therefore, having been justified by faith, we have peace </a:t>
            </a:r>
            <a:r>
              <a:rPr lang="en-US" b="1" dirty="0"/>
              <a:t>with</a:t>
            </a:r>
            <a:r>
              <a:rPr lang="en-US" dirty="0"/>
              <a:t> God through our Lord Jesus Christ, </a:t>
            </a:r>
            <a:br>
              <a:rPr lang="en-US" dirty="0"/>
            </a:br>
            <a:r>
              <a:rPr lang="en-US" dirty="0"/>
              <a:t>through whom also we have obtained our introduction by faith into this grace in which we stand; and we exult in hope of the glory of God. </a:t>
            </a:r>
          </a:p>
          <a:p>
            <a:pPr>
              <a:lnSpc>
                <a:spcPct val="95000"/>
              </a:lnSpc>
              <a:spcBef>
                <a:spcPts val="300"/>
              </a:spcBef>
            </a:pPr>
            <a:r>
              <a:rPr lang="en-US" dirty="0"/>
              <a:t>The enmity-creating sin that separated us God was removed by the sacrifice of Jesus</a:t>
            </a:r>
          </a:p>
          <a:p>
            <a:pPr>
              <a:lnSpc>
                <a:spcPct val="95000"/>
              </a:lnSpc>
              <a:spcBef>
                <a:spcPts val="300"/>
              </a:spcBef>
            </a:pPr>
            <a:r>
              <a:rPr lang="en-US" dirty="0"/>
              <a:t>The peace </a:t>
            </a:r>
            <a:r>
              <a:rPr lang="en-US" b="1" dirty="0"/>
              <a:t>of </a:t>
            </a:r>
            <a:r>
              <a:rPr lang="en-US" dirty="0"/>
              <a:t>God is an entirely different matter</a:t>
            </a:r>
          </a:p>
          <a:p>
            <a:pPr>
              <a:lnSpc>
                <a:spcPct val="95000"/>
              </a:lnSpc>
              <a:spcBef>
                <a:spcPts val="300"/>
              </a:spcBef>
            </a:pPr>
            <a:r>
              <a:rPr lang="en-US" b="1" dirty="0"/>
              <a:t>Philippians 4:6-7 </a:t>
            </a:r>
            <a:r>
              <a:rPr lang="en-US" dirty="0"/>
              <a:t>Be anxious for nothing, but in everything by prayer and supplication with thanksgiving let your requests be made known to God. And the peace of God, which surpasses all comprehension, will guard your hearts and your minds in Christ Jesus. </a:t>
            </a:r>
          </a:p>
          <a:p>
            <a:pPr>
              <a:lnSpc>
                <a:spcPct val="95000"/>
              </a:lnSpc>
              <a:spcBef>
                <a:spcPts val="300"/>
              </a:spcBef>
            </a:pPr>
            <a:r>
              <a:rPr lang="en-US" dirty="0"/>
              <a:t>Guard: </a:t>
            </a:r>
            <a:r>
              <a:rPr lang="en-US" i="1" dirty="0" err="1"/>
              <a:t>phroureo</a:t>
            </a:r>
            <a:r>
              <a:rPr lang="en-US" i="1" dirty="0"/>
              <a:t>:</a:t>
            </a:r>
            <a:r>
              <a:rPr lang="en-US" dirty="0"/>
              <a:t> a watcher in advance</a:t>
            </a:r>
          </a:p>
          <a:p>
            <a:pPr>
              <a:lnSpc>
                <a:spcPct val="95000"/>
              </a:lnSpc>
              <a:spcBef>
                <a:spcPts val="300"/>
              </a:spcBef>
            </a:pPr>
            <a:endParaRPr lang="en-US" dirty="0"/>
          </a:p>
          <a:p>
            <a:pPr>
              <a:lnSpc>
                <a:spcPct val="88000"/>
              </a:lnSpc>
              <a:spcBef>
                <a:spcPts val="0"/>
              </a:spcBef>
            </a:pPr>
            <a:endParaRPr lang="en-US" dirty="0">
              <a:solidFill>
                <a:srgbClr val="001236"/>
              </a:solidFill>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8"/>
            <a:ext cx="8706118" cy="828092"/>
          </a:xfrm>
        </p:spPr>
        <p:txBody>
          <a:bodyPr>
            <a:normAutofit/>
          </a:bodyPr>
          <a:lstStyle/>
          <a:p>
            <a:r>
              <a:rPr lang="en-US" sz="4400" dirty="0">
                <a:solidFill>
                  <a:srgbClr val="001236"/>
                </a:solidFill>
              </a:rPr>
              <a:t>Take up your cross</a:t>
            </a:r>
          </a:p>
        </p:txBody>
      </p:sp>
      <p:sp>
        <p:nvSpPr>
          <p:cNvPr id="3" name="Content Placeholder 2"/>
          <p:cNvSpPr>
            <a:spLocks noGrp="1"/>
          </p:cNvSpPr>
          <p:nvPr>
            <p:ph idx="1"/>
          </p:nvPr>
        </p:nvSpPr>
        <p:spPr>
          <a:xfrm>
            <a:off x="193183" y="982640"/>
            <a:ext cx="8950816" cy="5875359"/>
          </a:xfrm>
        </p:spPr>
        <p:txBody>
          <a:bodyPr>
            <a:noAutofit/>
          </a:bodyPr>
          <a:lstStyle/>
          <a:p>
            <a:pPr>
              <a:lnSpc>
                <a:spcPct val="90000"/>
              </a:lnSpc>
              <a:spcBef>
                <a:spcPts val="0"/>
              </a:spcBef>
              <a:spcAft>
                <a:spcPts val="300"/>
              </a:spcAft>
            </a:pPr>
            <a:r>
              <a:rPr lang="en-US" b="1" dirty="0">
                <a:solidFill>
                  <a:srgbClr val="001236"/>
                </a:solidFill>
              </a:rPr>
              <a:t> </a:t>
            </a:r>
            <a:r>
              <a:rPr lang="en-US" b="1" dirty="0"/>
              <a:t>Matthew 16:24 </a:t>
            </a:r>
            <a:r>
              <a:rPr lang="en-US" dirty="0"/>
              <a:t> Then Jesus said to His disciples, "If anyone wishes to come after Me, he must deny himself, and take up his cross and follow Me. </a:t>
            </a:r>
          </a:p>
          <a:p>
            <a:pPr>
              <a:lnSpc>
                <a:spcPct val="90000"/>
              </a:lnSpc>
              <a:spcBef>
                <a:spcPts val="0"/>
              </a:spcBef>
              <a:spcAft>
                <a:spcPts val="300"/>
              </a:spcAft>
            </a:pPr>
            <a:r>
              <a:rPr lang="en-US" dirty="0"/>
              <a:t>Deny: </a:t>
            </a:r>
            <a:r>
              <a:rPr lang="en-US" i="1" dirty="0" err="1"/>
              <a:t>aparneomai</a:t>
            </a:r>
            <a:r>
              <a:rPr lang="en-US" i="1" dirty="0"/>
              <a:t>: </a:t>
            </a:r>
            <a:r>
              <a:rPr lang="en-US" dirty="0"/>
              <a:t>to disown, disregard, deny, put aside, forsake, renounce, reject, refuse, restrain, disclaim. </a:t>
            </a:r>
          </a:p>
          <a:p>
            <a:pPr>
              <a:lnSpc>
                <a:spcPct val="90000"/>
              </a:lnSpc>
              <a:spcBef>
                <a:spcPts val="0"/>
              </a:spcBef>
              <a:spcAft>
                <a:spcPts val="300"/>
              </a:spcAft>
            </a:pPr>
            <a:r>
              <a:rPr lang="en-US" dirty="0"/>
              <a:t>Your cross is your purpose for living</a:t>
            </a:r>
          </a:p>
          <a:p>
            <a:pPr>
              <a:lnSpc>
                <a:spcPct val="90000"/>
              </a:lnSpc>
              <a:spcBef>
                <a:spcPts val="0"/>
              </a:spcBef>
              <a:spcAft>
                <a:spcPts val="300"/>
              </a:spcAft>
            </a:pPr>
            <a:r>
              <a:rPr lang="en-US" dirty="0"/>
              <a:t>Jesus’ cross was a literal one that fulfilled His reason for living on the earth</a:t>
            </a:r>
          </a:p>
          <a:p>
            <a:pPr>
              <a:lnSpc>
                <a:spcPct val="90000"/>
              </a:lnSpc>
              <a:spcBef>
                <a:spcPts val="0"/>
              </a:spcBef>
              <a:spcAft>
                <a:spcPts val="300"/>
              </a:spcAft>
            </a:pPr>
            <a:r>
              <a:rPr lang="en-US" b="1" dirty="0"/>
              <a:t>James 1:5-8 </a:t>
            </a:r>
            <a:r>
              <a:rPr lang="en-US" dirty="0"/>
              <a:t>If any of you lacks wisdom, let him ask of God</a:t>
            </a:r>
            <a:r>
              <a:rPr lang="en-US" spc="-150" dirty="0"/>
              <a:t>, who gives </a:t>
            </a:r>
            <a:r>
              <a:rPr lang="en-US" dirty="0"/>
              <a:t>to all generously and without reproach, and it will be given to him. But he must ask in faith without any doubting</a:t>
            </a:r>
            <a:r>
              <a:rPr lang="en-US" spc="-150" dirty="0"/>
              <a:t>, for the </a:t>
            </a:r>
            <a:r>
              <a:rPr lang="en-US" dirty="0"/>
              <a:t>one who doubts is like the surf of the sea, driven and tossed by the wind. For that man ought not to expect that he will receive anything from the Lord, </a:t>
            </a:r>
            <a:r>
              <a:rPr lang="en-US" i="1" dirty="0"/>
              <a:t>being</a:t>
            </a:r>
            <a:r>
              <a:rPr lang="en-US" dirty="0"/>
              <a:t> a double-minded man, unstable in all his ways. </a:t>
            </a:r>
            <a:br>
              <a:rPr lang="en-US" dirty="0"/>
            </a:br>
            <a:endParaRPr lang="en-US" b="1" dirty="0">
              <a:solidFill>
                <a:srgbClr val="001236"/>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1033669"/>
          </a:xfrm>
        </p:spPr>
        <p:txBody>
          <a:bodyPr>
            <a:normAutofit/>
          </a:bodyPr>
          <a:lstStyle/>
          <a:p>
            <a:r>
              <a:rPr lang="en-US" sz="4400" dirty="0"/>
              <a:t>OTHERS WHO BORE WITNESS</a:t>
            </a:r>
          </a:p>
        </p:txBody>
      </p:sp>
      <p:sp>
        <p:nvSpPr>
          <p:cNvPr id="3" name="Content Placeholder 2"/>
          <p:cNvSpPr>
            <a:spLocks noGrp="1"/>
          </p:cNvSpPr>
          <p:nvPr>
            <p:ph idx="1"/>
          </p:nvPr>
        </p:nvSpPr>
        <p:spPr>
          <a:xfrm>
            <a:off x="-1" y="1033670"/>
            <a:ext cx="9144001" cy="5824330"/>
          </a:xfrm>
        </p:spPr>
        <p:txBody>
          <a:bodyPr>
            <a:noAutofit/>
          </a:bodyPr>
          <a:lstStyle/>
          <a:p>
            <a:pPr>
              <a:lnSpc>
                <a:spcPct val="89000"/>
              </a:lnSpc>
              <a:spcBef>
                <a:spcPts val="0"/>
              </a:spcBef>
              <a:spcAft>
                <a:spcPts val="200"/>
              </a:spcAft>
            </a:pPr>
            <a:r>
              <a:rPr lang="en-US" b="1" dirty="0"/>
              <a:t>Hebrews 12:1-3 </a:t>
            </a:r>
            <a:r>
              <a:rPr lang="en-US" dirty="0"/>
              <a:t> Therefore, since we have so great a cloud of witnesses surrounding us, let us also lay aside every encumbrance and the sin which so easily entangles us, and let us run with endurance the race that is set before us, fixing our eyes on Jesus, the author and perfecter of faith, who for the joy set before Him endured the cross, despising the shame, and has sat down at the right hand of the throne of God. For consider Him who has endured such hostility by sinners against Himself, so that you will not grow weary and lose heart. </a:t>
            </a:r>
          </a:p>
          <a:p>
            <a:pPr marL="0" indent="0" algn="ctr">
              <a:lnSpc>
                <a:spcPct val="89000"/>
              </a:lnSpc>
              <a:spcBef>
                <a:spcPts val="0"/>
              </a:spcBef>
              <a:spcAft>
                <a:spcPts val="200"/>
              </a:spcAft>
              <a:buNone/>
            </a:pPr>
            <a:r>
              <a:rPr lang="en-US" b="1" dirty="0"/>
              <a:t>WE ARE A WORK IN PROGRESS!</a:t>
            </a:r>
          </a:p>
          <a:p>
            <a:pPr>
              <a:lnSpc>
                <a:spcPct val="89000"/>
              </a:lnSpc>
              <a:spcBef>
                <a:spcPts val="0"/>
              </a:spcBef>
              <a:spcAft>
                <a:spcPts val="200"/>
              </a:spcAft>
            </a:pPr>
            <a:r>
              <a:rPr lang="en-US" b="1" dirty="0"/>
              <a:t>Philippians 1:6 </a:t>
            </a:r>
            <a:r>
              <a:rPr lang="en-US" i="1" dirty="0"/>
              <a:t>For I am</a:t>
            </a:r>
            <a:r>
              <a:rPr lang="en-US" dirty="0"/>
              <a:t> confident of this very thing, that He who began a good work in you will perfect it until the day of Christ Jesus. </a:t>
            </a:r>
            <a:br>
              <a:rPr lang="en-US" dirty="0"/>
            </a:br>
            <a:endParaRPr lang="en-US" dirty="0"/>
          </a:p>
          <a:p>
            <a:pPr>
              <a:lnSpc>
                <a:spcPct val="89000"/>
              </a:lnSpc>
              <a:spcBef>
                <a:spcPts val="0"/>
              </a:spcBef>
              <a:spcAft>
                <a:spcPts val="200"/>
              </a:spcAft>
            </a:pPr>
            <a:endParaRPr lang="en-US" dirty="0">
              <a:solidFill>
                <a:srgbClr val="001236"/>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1139686"/>
          </a:xfrm>
        </p:spPr>
        <p:txBody>
          <a:bodyPr>
            <a:normAutofit/>
          </a:bodyPr>
          <a:lstStyle/>
          <a:p>
            <a:r>
              <a:rPr lang="en-US" sz="4400" dirty="0"/>
              <a:t>THE PERIL OF FRUITLESSNESS</a:t>
            </a:r>
          </a:p>
        </p:txBody>
      </p:sp>
      <p:sp>
        <p:nvSpPr>
          <p:cNvPr id="3" name="Content Placeholder 2"/>
          <p:cNvSpPr>
            <a:spLocks noGrp="1"/>
          </p:cNvSpPr>
          <p:nvPr>
            <p:ph idx="1"/>
          </p:nvPr>
        </p:nvSpPr>
        <p:spPr>
          <a:xfrm>
            <a:off x="0" y="967409"/>
            <a:ext cx="9143999" cy="5890591"/>
          </a:xfrm>
        </p:spPr>
        <p:txBody>
          <a:bodyPr>
            <a:noAutofit/>
          </a:bodyPr>
          <a:lstStyle/>
          <a:p>
            <a:pPr>
              <a:lnSpc>
                <a:spcPct val="90000"/>
              </a:lnSpc>
              <a:spcBef>
                <a:spcPts val="300"/>
              </a:spcBef>
            </a:pPr>
            <a:r>
              <a:rPr lang="en-US" b="1" dirty="0"/>
              <a:t>Matthew 21:18-22 </a:t>
            </a:r>
            <a:r>
              <a:rPr lang="en-US" baseline="30000" dirty="0"/>
              <a:t> </a:t>
            </a:r>
            <a:r>
              <a:rPr lang="en-US" dirty="0"/>
              <a:t> Now in the morning, when He was returning to the city, He became hungry. Seeing a lone fig tree by the road, He came to it and found nothing on it except leaves only; and He said to it, "No longer shall there ever be </a:t>
            </a:r>
            <a:r>
              <a:rPr lang="en-US" i="1" dirty="0"/>
              <a:t>any</a:t>
            </a:r>
            <a:r>
              <a:rPr lang="en-US" dirty="0"/>
              <a:t> fruit from you." And at once the fig tree withered. Seeing </a:t>
            </a:r>
            <a:r>
              <a:rPr lang="en-US" i="1" dirty="0"/>
              <a:t>this,</a:t>
            </a:r>
            <a:r>
              <a:rPr lang="en-US" dirty="0"/>
              <a:t> the disciples were amazed and asked, "How did the fig tree wither </a:t>
            </a:r>
            <a:r>
              <a:rPr lang="en-US" i="1" dirty="0"/>
              <a:t>all</a:t>
            </a:r>
            <a:r>
              <a:rPr lang="en-US" dirty="0"/>
              <a:t> at once?" And Jesus answered and said to them, "Truly I say to you, if you have faith and do not doubt, you will not only do what was done to the fig tree, but even if you say to this mountain, 'Be taken up and cast into the sea,' it will happen. And all things you ask in prayer, believing, you will receive." </a:t>
            </a:r>
          </a:p>
          <a:p>
            <a:pPr marL="0" indent="0" algn="ctr">
              <a:lnSpc>
                <a:spcPct val="90000"/>
              </a:lnSpc>
              <a:spcBef>
                <a:spcPts val="300"/>
              </a:spcBef>
              <a:buNone/>
            </a:pPr>
            <a:r>
              <a:rPr lang="en-US" b="1" dirty="0"/>
              <a:t>THERE SHOULD BE THE HOPE OF FRUIT</a:t>
            </a:r>
          </a:p>
          <a:p>
            <a:pPr>
              <a:lnSpc>
                <a:spcPct val="90000"/>
              </a:lnSpc>
              <a:spcBef>
                <a:spcPts val="300"/>
              </a:spcBef>
            </a:pPr>
            <a:r>
              <a:rPr lang="en-US" b="1" dirty="0"/>
              <a:t>Hebrews 13:15</a:t>
            </a:r>
            <a:r>
              <a:rPr lang="en-US" baseline="30000" dirty="0"/>
              <a:t> </a:t>
            </a:r>
            <a:r>
              <a:rPr lang="en-US" dirty="0"/>
              <a:t> Through Him then, let us continually offer up a sacrifice of praise to God, that is, the fruit of lips that give thanks to His name. </a:t>
            </a:r>
            <a:br>
              <a:rPr lang="en-US" dirty="0"/>
            </a:br>
            <a:endParaRPr lang="en-US" dirty="0">
              <a:solidFill>
                <a:srgbClr val="001236"/>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TM04033919[[fn=Circuit]]</Template>
  <TotalTime>15444</TotalTime>
  <Words>1783</Words>
  <Application>Microsoft Office PowerPoint</Application>
  <PresentationFormat>Letter Paper (8.5x11 in)</PresentationFormat>
  <Paragraphs>62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Tahoma</vt:lpstr>
      <vt:lpstr>Tempus Sans ITC</vt:lpstr>
      <vt:lpstr>Tw Cen MT</vt:lpstr>
      <vt:lpstr>Circuit</vt:lpstr>
      <vt:lpstr>A question of character Lesson 14</vt:lpstr>
      <vt:lpstr> WORD FOR THE JOURNEY</vt:lpstr>
      <vt:lpstr>UNIQUELY GIFTED</vt:lpstr>
      <vt:lpstr>WORK TO DO</vt:lpstr>
      <vt:lpstr>FINDING GOD’S WILL</vt:lpstr>
      <vt:lpstr>PEACE WITH GOD</vt:lpstr>
      <vt:lpstr>Take up your cross</vt:lpstr>
      <vt:lpstr>OTHERS WHO BORE WITNESS</vt:lpstr>
      <vt:lpstr>THE PERIL OF FRUITLESSNESS</vt:lpstr>
      <vt:lpstr>STAND!</vt:lpstr>
      <vt:lpstr>A LESSON LEARNED</vt:lpstr>
      <vt:lpstr>ACTIVE PARTICIPANTS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Gower</cp:lastModifiedBy>
  <cp:revision>53</cp:revision>
  <cp:lastPrinted>2021-04-18T21:23:38Z</cp:lastPrinted>
  <dcterms:created xsi:type="dcterms:W3CDTF">2016-12-20T15:22:00Z</dcterms:created>
  <dcterms:modified xsi:type="dcterms:W3CDTF">2021-05-01T21:05:04Z</dcterms:modified>
</cp:coreProperties>
</file>