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41" r:id="rId1"/>
  </p:sldMasterIdLst>
  <p:notesMasterIdLst>
    <p:notesMasterId r:id="rId15"/>
  </p:notesMasterIdLst>
  <p:handoutMasterIdLst>
    <p:handoutMasterId r:id="rId16"/>
  </p:handoutMasterIdLst>
  <p:sldIdLst>
    <p:sldId id="256" r:id="rId2"/>
    <p:sldId id="260" r:id="rId3"/>
    <p:sldId id="261" r:id="rId4"/>
    <p:sldId id="278" r:id="rId5"/>
    <p:sldId id="279" r:id="rId6"/>
    <p:sldId id="262" r:id="rId7"/>
    <p:sldId id="281" r:id="rId8"/>
    <p:sldId id="275" r:id="rId9"/>
    <p:sldId id="276" r:id="rId10"/>
    <p:sldId id="277" r:id="rId11"/>
    <p:sldId id="280" r:id="rId12"/>
    <p:sldId id="263" r:id="rId13"/>
    <p:sldId id="274" r:id="rId14"/>
  </p:sldIdLst>
  <p:sldSz cx="9144000" cy="6858000" type="letter"/>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2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1296" y="43"/>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7103" cy="469011"/>
          </a:xfrm>
          <a:prstGeom prst="rect">
            <a:avLst/>
          </a:prstGeom>
        </p:spPr>
        <p:txBody>
          <a:bodyPr vert="horz" lIns="93576" tIns="46787" rIns="93576" bIns="46787" rtlCol="0"/>
          <a:lstStyle>
            <a:lvl1pPr algn="l">
              <a:defRPr sz="1200"/>
            </a:lvl1pPr>
          </a:lstStyle>
          <a:p>
            <a:endParaRPr lang="en-US" dirty="0"/>
          </a:p>
        </p:txBody>
      </p:sp>
      <p:sp>
        <p:nvSpPr>
          <p:cNvPr id="3" name="Date Placeholder 2"/>
          <p:cNvSpPr>
            <a:spLocks noGrp="1"/>
          </p:cNvSpPr>
          <p:nvPr>
            <p:ph type="dt" sz="quarter" idx="1"/>
          </p:nvPr>
        </p:nvSpPr>
        <p:spPr>
          <a:xfrm>
            <a:off x="4023783" y="1"/>
            <a:ext cx="3077103" cy="469011"/>
          </a:xfrm>
          <a:prstGeom prst="rect">
            <a:avLst/>
          </a:prstGeom>
        </p:spPr>
        <p:txBody>
          <a:bodyPr vert="horz" lIns="93576" tIns="46787" rIns="93576" bIns="46787" rtlCol="0"/>
          <a:lstStyle>
            <a:lvl1pPr algn="r">
              <a:defRPr sz="1200"/>
            </a:lvl1pPr>
          </a:lstStyle>
          <a:p>
            <a:fld id="{16D81201-0A12-4068-8D9E-3DAE313D4218}" type="datetimeFigureOut">
              <a:rPr lang="en-US" smtClean="0"/>
              <a:pPr/>
              <a:t>4/7/2021</a:t>
            </a:fld>
            <a:endParaRPr lang="en-US" dirty="0"/>
          </a:p>
        </p:txBody>
      </p:sp>
      <p:sp>
        <p:nvSpPr>
          <p:cNvPr id="4" name="Footer Placeholder 3"/>
          <p:cNvSpPr>
            <a:spLocks noGrp="1"/>
          </p:cNvSpPr>
          <p:nvPr>
            <p:ph type="ftr" sz="quarter" idx="2"/>
          </p:nvPr>
        </p:nvSpPr>
        <p:spPr>
          <a:xfrm>
            <a:off x="1" y="8917812"/>
            <a:ext cx="3077103" cy="469011"/>
          </a:xfrm>
          <a:prstGeom prst="rect">
            <a:avLst/>
          </a:prstGeom>
        </p:spPr>
        <p:txBody>
          <a:bodyPr vert="horz" lIns="93576" tIns="46787" rIns="93576" bIns="46787"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783" y="8917812"/>
            <a:ext cx="3077103" cy="469011"/>
          </a:xfrm>
          <a:prstGeom prst="rect">
            <a:avLst/>
          </a:prstGeom>
        </p:spPr>
        <p:txBody>
          <a:bodyPr vert="horz" lIns="93576" tIns="46787" rIns="93576" bIns="46787" rtlCol="0" anchor="b"/>
          <a:lstStyle>
            <a:lvl1pPr algn="r">
              <a:defRPr sz="1200"/>
            </a:lvl1pPr>
          </a:lstStyle>
          <a:p>
            <a:fld id="{C8D7BC5C-8615-4922-A495-1583658F99BB}" type="slidenum">
              <a:rPr lang="en-US" smtClean="0"/>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103" cy="469011"/>
          </a:xfrm>
          <a:prstGeom prst="rect">
            <a:avLst/>
          </a:prstGeom>
        </p:spPr>
        <p:txBody>
          <a:bodyPr vert="horz" lIns="93589" tIns="46794" rIns="93589" bIns="46794" rtlCol="0"/>
          <a:lstStyle>
            <a:lvl1pPr algn="l">
              <a:defRPr sz="1200"/>
            </a:lvl1pPr>
          </a:lstStyle>
          <a:p>
            <a:endParaRPr lang="en-US"/>
          </a:p>
        </p:txBody>
      </p:sp>
      <p:sp>
        <p:nvSpPr>
          <p:cNvPr id="3" name="Date Placeholder 2"/>
          <p:cNvSpPr>
            <a:spLocks noGrp="1"/>
          </p:cNvSpPr>
          <p:nvPr>
            <p:ph type="dt" idx="1"/>
          </p:nvPr>
        </p:nvSpPr>
        <p:spPr>
          <a:xfrm>
            <a:off x="4023782" y="0"/>
            <a:ext cx="3077103" cy="469011"/>
          </a:xfrm>
          <a:prstGeom prst="rect">
            <a:avLst/>
          </a:prstGeom>
        </p:spPr>
        <p:txBody>
          <a:bodyPr vert="horz" lIns="93589" tIns="46794" rIns="93589" bIns="46794" rtlCol="0"/>
          <a:lstStyle>
            <a:lvl1pPr algn="r">
              <a:defRPr sz="1200"/>
            </a:lvl1pPr>
          </a:lstStyle>
          <a:p>
            <a:fld id="{93835D62-8840-4A00-83B8-5F81899280C3}" type="datetimeFigureOut">
              <a:rPr lang="en-US" smtClean="0"/>
              <a:pPr/>
              <a:t>4/7/2021</a:t>
            </a:fld>
            <a:endParaRPr lang="en-US"/>
          </a:p>
        </p:txBody>
      </p:sp>
      <p:sp>
        <p:nvSpPr>
          <p:cNvPr id="4" name="Slide Image Placeholder 3"/>
          <p:cNvSpPr>
            <a:spLocks noGrp="1" noRot="1" noChangeAspect="1"/>
          </p:cNvSpPr>
          <p:nvPr>
            <p:ph type="sldImg" idx="2"/>
          </p:nvPr>
        </p:nvSpPr>
        <p:spPr>
          <a:xfrm>
            <a:off x="1204913" y="703263"/>
            <a:ext cx="4692650" cy="3521075"/>
          </a:xfrm>
          <a:prstGeom prst="rect">
            <a:avLst/>
          </a:prstGeom>
          <a:noFill/>
          <a:ln w="12700">
            <a:solidFill>
              <a:prstClr val="black"/>
            </a:solidFill>
          </a:ln>
        </p:spPr>
        <p:txBody>
          <a:bodyPr vert="horz" lIns="93589" tIns="46794" rIns="93589" bIns="46794" rtlCol="0" anchor="ctr"/>
          <a:lstStyle/>
          <a:p>
            <a:endParaRPr lang="en-US"/>
          </a:p>
        </p:txBody>
      </p:sp>
      <p:sp>
        <p:nvSpPr>
          <p:cNvPr id="5" name="Notes Placeholder 4"/>
          <p:cNvSpPr>
            <a:spLocks noGrp="1"/>
          </p:cNvSpPr>
          <p:nvPr>
            <p:ph type="body" sz="quarter" idx="3"/>
          </p:nvPr>
        </p:nvSpPr>
        <p:spPr>
          <a:xfrm>
            <a:off x="709611" y="4458906"/>
            <a:ext cx="5683253" cy="4226053"/>
          </a:xfrm>
          <a:prstGeom prst="rect">
            <a:avLst/>
          </a:prstGeom>
        </p:spPr>
        <p:txBody>
          <a:bodyPr vert="horz" lIns="93589" tIns="46794" rIns="93589" bIns="4679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812"/>
            <a:ext cx="3077103" cy="469011"/>
          </a:xfrm>
          <a:prstGeom prst="rect">
            <a:avLst/>
          </a:prstGeom>
        </p:spPr>
        <p:txBody>
          <a:bodyPr vert="horz" lIns="93589" tIns="46794" rIns="93589" bIns="46794" rtlCol="0" anchor="b"/>
          <a:lstStyle>
            <a:lvl1pPr algn="l">
              <a:defRPr sz="1200"/>
            </a:lvl1pPr>
          </a:lstStyle>
          <a:p>
            <a:endParaRPr lang="en-US"/>
          </a:p>
        </p:txBody>
      </p:sp>
      <p:sp>
        <p:nvSpPr>
          <p:cNvPr id="7" name="Slide Number Placeholder 6"/>
          <p:cNvSpPr>
            <a:spLocks noGrp="1"/>
          </p:cNvSpPr>
          <p:nvPr>
            <p:ph type="sldNum" sz="quarter" idx="5"/>
          </p:nvPr>
        </p:nvSpPr>
        <p:spPr>
          <a:xfrm>
            <a:off x="4023782" y="8917812"/>
            <a:ext cx="3077103" cy="469011"/>
          </a:xfrm>
          <a:prstGeom prst="rect">
            <a:avLst/>
          </a:prstGeom>
        </p:spPr>
        <p:txBody>
          <a:bodyPr vert="horz" lIns="93589" tIns="46794" rIns="93589" bIns="46794" rtlCol="0" anchor="b"/>
          <a:lstStyle>
            <a:lvl1pPr algn="r">
              <a:defRPr sz="1200"/>
            </a:lvl1pPr>
          </a:lstStyle>
          <a:p>
            <a:fld id="{22EF2E30-5383-45E1-A8C8-C92A21D3B55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66" name="Group 65"/>
          <p:cNvGrpSpPr/>
          <p:nvPr/>
        </p:nvGrpSpPr>
        <p:grpSpPr>
          <a:xfrm>
            <a:off x="0" y="1"/>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900240" y="1122364"/>
            <a:ext cx="6593681" cy="2387600"/>
          </a:xfrm>
        </p:spPr>
        <p:txBody>
          <a:bodyPr anchor="b">
            <a:normAutofit/>
          </a:bodyPr>
          <a:lstStyle>
            <a:lvl1pPr algn="l">
              <a:defRPr sz="3600"/>
            </a:lvl1pPr>
          </a:lstStyle>
          <a:p>
            <a:r>
              <a:rPr lang="en-US"/>
              <a:t>Click to edit Master title style</a:t>
            </a:r>
            <a:endParaRPr lang="en-US" dirty="0"/>
          </a:p>
        </p:txBody>
      </p:sp>
      <p:sp>
        <p:nvSpPr>
          <p:cNvPr id="3" name="Subtitle 2"/>
          <p:cNvSpPr>
            <a:spLocks noGrp="1"/>
          </p:cNvSpPr>
          <p:nvPr>
            <p:ph type="subTitle" idx="1"/>
          </p:nvPr>
        </p:nvSpPr>
        <p:spPr>
          <a:xfrm>
            <a:off x="1900240" y="3602038"/>
            <a:ext cx="6593681" cy="1655762"/>
          </a:xfrm>
        </p:spPr>
        <p:txBody>
          <a:bodyPr>
            <a:normAutofit/>
          </a:bodyPr>
          <a:lstStyle>
            <a:lvl1pPr marL="0" indent="0" algn="l">
              <a:buNone/>
              <a:defRPr sz="1500" cap="all"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5801052" y="5410203"/>
            <a:ext cx="2057400" cy="365125"/>
          </a:xfrm>
        </p:spPr>
        <p:txBody>
          <a:bodyPr/>
          <a:lstStyle/>
          <a:p>
            <a:r>
              <a:rPr lang="en-US"/>
              <a:t>2/26/2017</a:t>
            </a:r>
            <a:endParaRPr lang="en-US" dirty="0"/>
          </a:p>
        </p:txBody>
      </p:sp>
      <p:sp>
        <p:nvSpPr>
          <p:cNvPr id="5" name="Footer Placeholder 4"/>
          <p:cNvSpPr>
            <a:spLocks noGrp="1"/>
          </p:cNvSpPr>
          <p:nvPr>
            <p:ph type="ftr" sz="quarter" idx="11"/>
          </p:nvPr>
        </p:nvSpPr>
        <p:spPr>
          <a:xfrm>
            <a:off x="1900238" y="5410203"/>
            <a:ext cx="3843665" cy="365125"/>
          </a:xfrm>
        </p:spPr>
        <p:txBody>
          <a:bodyPr/>
          <a:lstStyle/>
          <a:p>
            <a:endParaRPr lang="en-US" dirty="0"/>
          </a:p>
        </p:txBody>
      </p:sp>
      <p:sp>
        <p:nvSpPr>
          <p:cNvPr id="6" name="Slide Number Placeholder 5"/>
          <p:cNvSpPr>
            <a:spLocks noGrp="1"/>
          </p:cNvSpPr>
          <p:nvPr>
            <p:ph type="sldNum" sz="quarter" idx="12"/>
          </p:nvPr>
        </p:nvSpPr>
        <p:spPr>
          <a:xfrm>
            <a:off x="7915604" y="5410201"/>
            <a:ext cx="57831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27653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57" y="4304666"/>
            <a:ext cx="7434267" cy="819355"/>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56057" y="606426"/>
            <a:ext cx="7434267"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400"/>
            </a:lvl1pPr>
          </a:lstStyle>
          <a:p>
            <a:pPr marL="0" lvl="0" indent="0">
              <a:buNone/>
            </a:pPr>
            <a:r>
              <a:rPr lang="en-US" dirty="0"/>
              <a:t>Click icon to add picture</a:t>
            </a:r>
          </a:p>
        </p:txBody>
      </p:sp>
      <p:sp>
        <p:nvSpPr>
          <p:cNvPr id="4" name="Text Placeholder 3"/>
          <p:cNvSpPr>
            <a:spLocks noGrp="1"/>
          </p:cNvSpPr>
          <p:nvPr>
            <p:ph type="body" sz="half" idx="2"/>
          </p:nvPr>
        </p:nvSpPr>
        <p:spPr>
          <a:xfrm>
            <a:off x="856024" y="5124021"/>
            <a:ext cx="7433144" cy="682472"/>
          </a:xfrm>
        </p:spPr>
        <p:txBody>
          <a:bodyP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2/26/2017</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49796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7" cy="3429000"/>
          </a:xfrm>
        </p:spPr>
        <p:txBody>
          <a:bodyPr anchor="ctr">
            <a:normAutofit/>
          </a:bodyPr>
          <a:lstStyle>
            <a:lvl1pPr>
              <a:defRPr sz="2700"/>
            </a:lvl1pPr>
          </a:lstStyle>
          <a:p>
            <a:r>
              <a:rPr lang="en-US"/>
              <a:t>Click to edit Master title style</a:t>
            </a:r>
            <a:endParaRPr lang="en-US" dirty="0"/>
          </a:p>
        </p:txBody>
      </p:sp>
      <p:sp>
        <p:nvSpPr>
          <p:cNvPr id="4" name="Text Placeholder 3"/>
          <p:cNvSpPr>
            <a:spLocks noGrp="1"/>
          </p:cNvSpPr>
          <p:nvPr>
            <p:ph type="body" sz="half" idx="2"/>
          </p:nvPr>
        </p:nvSpPr>
        <p:spPr>
          <a:xfrm>
            <a:off x="856059" y="4419601"/>
            <a:ext cx="7428344" cy="1371599"/>
          </a:xfrm>
        </p:spPr>
        <p:txBody>
          <a:bodyPr anchor="ctr">
            <a:normAutofit/>
          </a:bodyPr>
          <a:lstStyle>
            <a:lvl1pPr marL="0" indent="0">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2/26/2017</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83768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1"/>
            <a:ext cx="6977064" cy="2748429"/>
          </a:xfrm>
        </p:spPr>
        <p:txBody>
          <a:bodyPr anchor="ctr">
            <a:normAutofit/>
          </a:bodyPr>
          <a:lstStyle>
            <a:lvl1pPr>
              <a:defRPr sz="27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8"/>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856058" y="4309920"/>
            <a:ext cx="7429503" cy="1489496"/>
          </a:xfrm>
        </p:spPr>
        <p:txBody>
          <a:bodyPr anchor="ctr">
            <a:normAutofit/>
          </a:bodyPr>
          <a:lstStyle>
            <a:lvl1pPr marL="0" indent="0">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2/26/2017</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
        <p:nvSpPr>
          <p:cNvPr id="52" name="TextBox 51"/>
          <p:cNvSpPr txBox="1"/>
          <p:nvPr/>
        </p:nvSpPr>
        <p:spPr>
          <a:xfrm>
            <a:off x="696579" y="718458"/>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53" name="TextBox 52"/>
          <p:cNvSpPr txBox="1"/>
          <p:nvPr/>
        </p:nvSpPr>
        <p:spPr>
          <a:xfrm>
            <a:off x="7817473" y="2764973"/>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Tree>
    <p:extLst>
      <p:ext uri="{BB962C8B-B14F-4D97-AF65-F5344CB8AC3E}">
        <p14:creationId xmlns:p14="http://schemas.microsoft.com/office/powerpoint/2010/main" val="521377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059" y="2134043"/>
            <a:ext cx="7429501" cy="2511835"/>
          </a:xfrm>
        </p:spPr>
        <p:txBody>
          <a:bodyPr anchor="b">
            <a:normAutofit/>
          </a:bodyPr>
          <a:lstStyle>
            <a:lvl1pPr>
              <a:defRPr sz="2700"/>
            </a:lvl1pPr>
          </a:lstStyle>
          <a:p>
            <a:r>
              <a:rPr lang="en-US"/>
              <a:t>Click to edit Master title style</a:t>
            </a:r>
            <a:endParaRPr lang="en-US" dirty="0"/>
          </a:p>
        </p:txBody>
      </p:sp>
      <p:sp>
        <p:nvSpPr>
          <p:cNvPr id="4" name="Text Placeholder 3"/>
          <p:cNvSpPr>
            <a:spLocks noGrp="1"/>
          </p:cNvSpPr>
          <p:nvPr>
            <p:ph type="body" sz="half" idx="2"/>
          </p:nvPr>
        </p:nvSpPr>
        <p:spPr>
          <a:xfrm>
            <a:off x="856024" y="4657656"/>
            <a:ext cx="7428379" cy="1140644"/>
          </a:xfrm>
        </p:spPr>
        <p:txBody>
          <a:bodyPr anchor="t">
            <a:normAutofit/>
          </a:bodyPr>
          <a:lstStyle>
            <a:lvl1pPr marL="0" indent="0">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2/26/2017</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34456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56061" y="609600"/>
            <a:ext cx="7429499"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856057" y="2674463"/>
            <a:ext cx="2397675" cy="685800"/>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386077" y="2677635"/>
            <a:ext cx="2388289" cy="685800"/>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0" name="Text Placeholder 3"/>
          <p:cNvSpPr>
            <a:spLocks noGrp="1"/>
          </p:cNvSpPr>
          <p:nvPr>
            <p:ph type="body" sz="half" idx="16"/>
          </p:nvPr>
        </p:nvSpPr>
        <p:spPr>
          <a:xfrm>
            <a:off x="3386075" y="3363435"/>
            <a:ext cx="2388959" cy="2430936"/>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89332" y="2674463"/>
            <a:ext cx="2396227" cy="685800"/>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2" name="Text Placeholder 3"/>
          <p:cNvSpPr>
            <a:spLocks noGrp="1"/>
          </p:cNvSpPr>
          <p:nvPr>
            <p:ph type="body" sz="half" idx="17"/>
          </p:nvPr>
        </p:nvSpPr>
        <p:spPr>
          <a:xfrm>
            <a:off x="5889332" y="3360263"/>
            <a:ext cx="2396227" cy="2430936"/>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r>
              <a:rPr lang="en-US"/>
              <a:t>2/26/2017</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542014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56060" y="609600"/>
            <a:ext cx="74294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856061" y="4404597"/>
            <a:ext cx="2396431" cy="576262"/>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856061" y="2666998"/>
            <a:ext cx="2396431"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350" dirty="0"/>
            </a:lvl1pPr>
          </a:lstStyle>
          <a:p>
            <a:pPr marL="0" lvl="0" indent="0">
              <a:buNone/>
            </a:pPr>
            <a:r>
              <a:rPr lang="en-US" dirty="0"/>
              <a:t>Click icon to add picture</a:t>
            </a:r>
          </a:p>
        </p:txBody>
      </p:sp>
      <p:sp>
        <p:nvSpPr>
          <p:cNvPr id="21" name="Text Placeholder 3"/>
          <p:cNvSpPr>
            <a:spLocks noGrp="1"/>
          </p:cNvSpPr>
          <p:nvPr>
            <p:ph type="body" sz="half" idx="18"/>
          </p:nvPr>
        </p:nvSpPr>
        <p:spPr>
          <a:xfrm>
            <a:off x="856061" y="4980860"/>
            <a:ext cx="2396431" cy="817843"/>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366791" y="4404597"/>
            <a:ext cx="2400300" cy="576262"/>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366791"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350" dirty="0"/>
            </a:lvl1pPr>
          </a:lstStyle>
          <a:p>
            <a:pPr marL="0" lvl="0" indent="0">
              <a:buNone/>
            </a:pPr>
            <a:r>
              <a:rPr lang="en-US" dirty="0"/>
              <a:t>Click icon to add picture</a:t>
            </a:r>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89427" y="4404596"/>
            <a:ext cx="2393056" cy="576262"/>
          </a:xfrm>
        </p:spPr>
        <p:txBody>
          <a:bodyPr anchor="b">
            <a:noAutofit/>
          </a:bodyPr>
          <a:lstStyle>
            <a:lvl1pPr marL="0" indent="0">
              <a:lnSpc>
                <a:spcPct val="90000"/>
              </a:lnSpc>
              <a:buNone/>
              <a:defRPr sz="15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89333"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350" dirty="0"/>
            </a:lvl1pPr>
          </a:lstStyle>
          <a:p>
            <a:pPr marL="0" lvl="0" indent="0">
              <a:buNone/>
            </a:pPr>
            <a:r>
              <a:rPr lang="en-US" dirty="0"/>
              <a:t>Click icon to add picture</a:t>
            </a:r>
          </a:p>
        </p:txBody>
      </p:sp>
      <p:sp>
        <p:nvSpPr>
          <p:cNvPr id="27" name="Text Placeholder 3"/>
          <p:cNvSpPr>
            <a:spLocks noGrp="1"/>
          </p:cNvSpPr>
          <p:nvPr>
            <p:ph type="body" sz="half" idx="20"/>
          </p:nvPr>
        </p:nvSpPr>
        <p:spPr>
          <a:xfrm>
            <a:off x="5889332" y="4980856"/>
            <a:ext cx="2396227" cy="810345"/>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r>
              <a:rPr lang="en-US"/>
              <a:t>2/26/2017</a:t>
            </a:r>
            <a:endParaRPr lang="en-US" dirty="0"/>
          </a:p>
        </p:txBody>
      </p:sp>
      <p:sp>
        <p:nvSpPr>
          <p:cNvPr id="4" name="Footer Placeholder 3"/>
          <p:cNvSpPr>
            <a:spLocks noGrp="1"/>
          </p:cNvSpPr>
          <p:nvPr>
            <p:ph type="ftr" sz="quarter" idx="11"/>
          </p:nvPr>
        </p:nvSpPr>
        <p:spPr/>
        <p:txBody>
          <a:bodyPr/>
          <a:lstStyle>
            <a:lvl1pPr>
              <a:defRPr cap="all" baseline="0"/>
            </a:lvl1p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81179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2/26/2017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196203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2" y="609601"/>
            <a:ext cx="1503759"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6057" y="609601"/>
            <a:ext cx="5811443"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2/26/2017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44936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244699" y="154547"/>
            <a:ext cx="8706118" cy="1313646"/>
          </a:xfrm>
        </p:spPr>
        <p:txBody>
          <a:bodyPr>
            <a:normAutofit/>
          </a:bodyPr>
          <a:lstStyle>
            <a:lvl1pPr algn="ctr">
              <a:defRPr sz="4000">
                <a:solidFill>
                  <a:srgbClr val="002060"/>
                </a:solidFill>
                <a:latin typeface="Tahoma" pitchFamily="34" charset="0"/>
                <a:ea typeface="Tahoma" pitchFamily="34" charset="0"/>
                <a:cs typeface="Tahoma" pitchFamily="34" charset="0"/>
              </a:defRPr>
            </a:lvl1pPr>
          </a:lstStyle>
          <a:p>
            <a:r>
              <a:rPr lang="en-US" dirty="0"/>
              <a:t>Click to edit Master title style</a:t>
            </a:r>
          </a:p>
        </p:txBody>
      </p:sp>
      <p:sp>
        <p:nvSpPr>
          <p:cNvPr id="48" name="Content Placeholder 2"/>
          <p:cNvSpPr>
            <a:spLocks noGrp="1"/>
          </p:cNvSpPr>
          <p:nvPr>
            <p:ph idx="1"/>
          </p:nvPr>
        </p:nvSpPr>
        <p:spPr>
          <a:xfrm>
            <a:off x="0" y="1519706"/>
            <a:ext cx="9143999" cy="5338293"/>
          </a:xfrm>
        </p:spPr>
        <p:txBody>
          <a:bodyPr>
            <a:normAutofit/>
          </a:bodyPr>
          <a:lstStyle>
            <a:lvl1pPr>
              <a:defRPr sz="2600">
                <a:solidFill>
                  <a:srgbClr val="002060"/>
                </a:solidFill>
                <a:latin typeface="Tahoma" pitchFamily="34" charset="0"/>
                <a:ea typeface="Tahoma" pitchFamily="34" charset="0"/>
                <a:cs typeface="Tahoma" pitchFamily="34" charset="0"/>
              </a:defRPr>
            </a:lvl1pPr>
            <a:lvl2pPr>
              <a:defRPr>
                <a:latin typeface="Tahoma" pitchFamily="34" charset="0"/>
                <a:ea typeface="Tahoma" pitchFamily="34" charset="0"/>
                <a:cs typeface="Tahoma" pitchFamily="34" charset="0"/>
              </a:defRPr>
            </a:lvl2pPr>
            <a:lvl3pPr>
              <a:defRPr>
                <a:latin typeface="Tahoma" pitchFamily="34" charset="0"/>
                <a:ea typeface="Tahoma" pitchFamily="34" charset="0"/>
                <a:cs typeface="Tahoma" pitchFamily="34" charset="0"/>
              </a:defRPr>
            </a:lvl3pPr>
            <a:lvl4pPr>
              <a:defRPr>
                <a:latin typeface="Tahoma" pitchFamily="34" charset="0"/>
                <a:ea typeface="Tahoma" pitchFamily="34" charset="0"/>
                <a:cs typeface="Tahoma" pitchFamily="34" charset="0"/>
              </a:defRPr>
            </a:lvl4pPr>
            <a:lvl5pPr>
              <a:defRPr>
                <a:latin typeface="Tahoma" pitchFamily="34" charset="0"/>
                <a:ea typeface="Tahoma" pitchFamily="34" charset="0"/>
                <a:cs typeface="Tahoma" pitchFamily="34" charset="0"/>
              </a:defRPr>
            </a:lvl5pPr>
          </a:lstStyle>
          <a:p>
            <a:pPr lvl="0"/>
            <a:endParaRPr lang="en-US" dirty="0"/>
          </a:p>
        </p:txBody>
      </p:sp>
      <p:sp>
        <p:nvSpPr>
          <p:cNvPr id="49" name="Date Placeholder 3"/>
          <p:cNvSpPr>
            <a:spLocks noGrp="1"/>
          </p:cNvSpPr>
          <p:nvPr>
            <p:ph type="dt" sz="half" idx="10"/>
          </p:nvPr>
        </p:nvSpPr>
        <p:spPr>
          <a:xfrm>
            <a:off x="5592691" y="5883278"/>
            <a:ext cx="2057400" cy="365125"/>
          </a:xfrm>
        </p:spPr>
        <p:txBody>
          <a:bodyPr/>
          <a:lstStyle/>
          <a:p>
            <a:r>
              <a:rPr lang="en-US"/>
              <a:t>2/26/2017</a:t>
            </a:r>
            <a:endParaRPr lang="en-US" dirty="0"/>
          </a:p>
        </p:txBody>
      </p:sp>
      <p:sp>
        <p:nvSpPr>
          <p:cNvPr id="50" name="Footer Placeholder 4"/>
          <p:cNvSpPr>
            <a:spLocks noGrp="1"/>
          </p:cNvSpPr>
          <p:nvPr>
            <p:ph type="ftr" sz="quarter" idx="11"/>
          </p:nvPr>
        </p:nvSpPr>
        <p:spPr>
          <a:xfrm>
            <a:off x="856059" y="5883277"/>
            <a:ext cx="4679483" cy="365125"/>
          </a:xfrm>
        </p:spPr>
        <p:txBody>
          <a:bodyPr/>
          <a:lstStyle/>
          <a:p>
            <a:endParaRPr lang="en-US" dirty="0"/>
          </a:p>
        </p:txBody>
      </p:sp>
      <p:sp>
        <p:nvSpPr>
          <p:cNvPr id="51" name="Slide Number Placeholder 5"/>
          <p:cNvSpPr>
            <a:spLocks noGrp="1"/>
          </p:cNvSpPr>
          <p:nvPr>
            <p:ph type="sldNum" sz="quarter" idx="12"/>
          </p:nvPr>
        </p:nvSpPr>
        <p:spPr>
          <a:xfrm>
            <a:off x="7707242" y="5883276"/>
            <a:ext cx="57831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29483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6059" y="1419228"/>
            <a:ext cx="7429500" cy="2852737"/>
          </a:xfrm>
        </p:spPr>
        <p:txBody>
          <a:bodyPr anchor="b">
            <a:normAutofit/>
          </a:bodyPr>
          <a:lstStyle>
            <a:lvl1pPr>
              <a:defRPr sz="2700"/>
            </a:lvl1pPr>
          </a:lstStyle>
          <a:p>
            <a:r>
              <a:rPr lang="en-US"/>
              <a:t>Click to edit Master title style</a:t>
            </a:r>
            <a:endParaRPr lang="en-US" dirty="0"/>
          </a:p>
        </p:txBody>
      </p:sp>
      <p:sp>
        <p:nvSpPr>
          <p:cNvPr id="3" name="Text Placeholder 2"/>
          <p:cNvSpPr>
            <a:spLocks noGrp="1"/>
          </p:cNvSpPr>
          <p:nvPr>
            <p:ph type="body" idx="1"/>
          </p:nvPr>
        </p:nvSpPr>
        <p:spPr>
          <a:xfrm>
            <a:off x="856059" y="4424362"/>
            <a:ext cx="7429500" cy="1374776"/>
          </a:xfrm>
        </p:spPr>
        <p:txBody>
          <a:bodyPr>
            <a:normAutofit/>
          </a:bodyPr>
          <a:lstStyle>
            <a:lvl1pPr marL="0" indent="0">
              <a:buNone/>
              <a:defRPr sz="1350" cap="all" baseline="0">
                <a:solidFill>
                  <a:schemeClr val="tx1">
                    <a:tint val="75000"/>
                  </a:schemeClr>
                </a:solidFill>
              </a:defRPr>
            </a:lvl1pPr>
            <a:lvl2pPr marL="342900" indent="0">
              <a:buNone/>
              <a:defRPr sz="135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2/26/2017</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59995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6059" y="2249486"/>
            <a:ext cx="3658792"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2/26/2017</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94917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6059" y="619128"/>
            <a:ext cx="74295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78903" y="2249487"/>
            <a:ext cx="3435949" cy="823912"/>
          </a:xfrm>
        </p:spPr>
        <p:txBody>
          <a:bodyPr anchor="b"/>
          <a:lstStyle>
            <a:lvl1pPr marL="0" indent="0">
              <a:lnSpc>
                <a:spcPct val="90000"/>
              </a:lnSpc>
              <a:buNone/>
              <a:defRPr sz="18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6060" y="3073399"/>
            <a:ext cx="3658793"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1992" y="2249486"/>
            <a:ext cx="3433565" cy="823912"/>
          </a:xfrm>
        </p:spPr>
        <p:txBody>
          <a:bodyPr anchor="b"/>
          <a:lstStyle>
            <a:lvl1pPr marL="0" indent="0">
              <a:lnSpc>
                <a:spcPct val="90000"/>
              </a:lnSpc>
              <a:buNone/>
              <a:defRPr sz="1800" b="0" cap="all" baseline="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1" y="3073399"/>
            <a:ext cx="3656408"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2/26/2017</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33992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2/26/2017</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48923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2/26/2017</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85699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030" y="609601"/>
            <a:ext cx="2892028" cy="1639884"/>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67151" y="592666"/>
            <a:ext cx="4418407"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0030" y="2249486"/>
            <a:ext cx="2892028" cy="354171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2/26/2017</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53700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1"/>
            <a:ext cx="3753963" cy="1639886"/>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32867" y="609601"/>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2400"/>
            </a:lvl1pPr>
          </a:lstStyle>
          <a:p>
            <a:pPr marL="0" lvl="0" indent="0">
              <a:buNone/>
            </a:pPr>
            <a:r>
              <a:rPr lang="en-US" dirty="0"/>
              <a:t>Click icon to add picture</a:t>
            </a:r>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2/26/2017</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12554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1"/>
            <a:ext cx="9041775"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856061" y="618519"/>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1" y="2249487"/>
            <a:ext cx="74294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92691" y="5883278"/>
            <a:ext cx="2057400" cy="365125"/>
          </a:xfrm>
          <a:prstGeom prst="rect">
            <a:avLst/>
          </a:prstGeom>
        </p:spPr>
        <p:txBody>
          <a:bodyPr vert="horz" lIns="91440" tIns="45720" rIns="91440" bIns="45720" rtlCol="0" anchor="ctr"/>
          <a:lstStyle>
            <a:lvl1pPr algn="r">
              <a:defRPr sz="788">
                <a:solidFill>
                  <a:schemeClr val="tx1">
                    <a:tint val="75000"/>
                  </a:schemeClr>
                </a:solidFill>
              </a:defRPr>
            </a:lvl1pPr>
          </a:lstStyle>
          <a:p>
            <a:r>
              <a:rPr lang="en-US"/>
              <a:t>2/26/2017</a:t>
            </a:r>
            <a:endParaRPr lang="en-US" dirty="0"/>
          </a:p>
        </p:txBody>
      </p:sp>
      <p:sp>
        <p:nvSpPr>
          <p:cNvPr id="5" name="Footer Placeholder 4"/>
          <p:cNvSpPr>
            <a:spLocks noGrp="1"/>
          </p:cNvSpPr>
          <p:nvPr>
            <p:ph type="ftr" sz="quarter" idx="3"/>
          </p:nvPr>
        </p:nvSpPr>
        <p:spPr>
          <a:xfrm>
            <a:off x="856059" y="5883277"/>
            <a:ext cx="4679483" cy="365125"/>
          </a:xfrm>
          <a:prstGeom prst="rect">
            <a:avLst/>
          </a:prstGeom>
        </p:spPr>
        <p:txBody>
          <a:bodyPr vert="horz" lIns="91440" tIns="45720" rIns="91440" bIns="45720" rtlCol="0" anchor="ctr"/>
          <a:lstStyle>
            <a:lvl1pPr algn="l">
              <a:defRPr sz="788">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707242" y="5883276"/>
            <a:ext cx="578317" cy="365125"/>
          </a:xfrm>
          <a:prstGeom prst="rect">
            <a:avLst/>
          </a:prstGeom>
        </p:spPr>
        <p:txBody>
          <a:bodyPr vert="horz" lIns="91440" tIns="45720" rIns="91440" bIns="45720" rtlCol="0" anchor="ctr"/>
          <a:lstStyle>
            <a:lvl1pPr algn="r">
              <a:defRPr sz="788">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3541298"/>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 id="2147483758" r:id="rId17"/>
  </p:sldLayoutIdLst>
  <p:hf sldNum="0" hdr="0" ftr="0" dt="0"/>
  <p:txStyles>
    <p:titleStyle>
      <a:lvl1pPr algn="l" defTabSz="685800" rtl="0" eaLnBrk="1" latinLnBrk="0" hangingPunct="1">
        <a:lnSpc>
          <a:spcPct val="90000"/>
        </a:lnSpc>
        <a:spcBef>
          <a:spcPct val="0"/>
        </a:spcBef>
        <a:buNone/>
        <a:defRPr sz="2700" kern="1200" cap="all" baseline="0">
          <a:solidFill>
            <a:schemeClr val="tx1"/>
          </a:solidFill>
          <a:latin typeface="+mj-lt"/>
          <a:ea typeface="+mj-ea"/>
          <a:cs typeface="+mj-cs"/>
        </a:defRPr>
      </a:lvl1pPr>
    </p:titleStyle>
    <p:bodyStyle>
      <a:lvl1pPr marL="171450" indent="-171450" algn="l" defTabSz="685800" rtl="0" eaLnBrk="1" latinLnBrk="0" hangingPunct="1">
        <a:lnSpc>
          <a:spcPct val="120000"/>
        </a:lnSpc>
        <a:spcBef>
          <a:spcPts val="750"/>
        </a:spcBef>
        <a:buSzPct val="125000"/>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120000"/>
        </a:lnSpc>
        <a:spcBef>
          <a:spcPts val="375"/>
        </a:spcBef>
        <a:buSzPct val="125000"/>
        <a:buFont typeface="Arial" panose="020B0604020202020204" pitchFamily="34" charset="0"/>
        <a:buChar char="•"/>
        <a:defRPr sz="1500" kern="1200">
          <a:solidFill>
            <a:schemeClr val="tx1"/>
          </a:solidFill>
          <a:latin typeface="+mn-lt"/>
          <a:ea typeface="+mn-ea"/>
          <a:cs typeface="+mn-cs"/>
        </a:defRPr>
      </a:lvl2pPr>
      <a:lvl3pPr marL="857250" indent="-171450" algn="l" defTabSz="685800" rtl="0" eaLnBrk="1" latinLnBrk="0" hangingPunct="1">
        <a:lnSpc>
          <a:spcPct val="120000"/>
        </a:lnSpc>
        <a:spcBef>
          <a:spcPts val="375"/>
        </a:spcBef>
        <a:buSzPct val="125000"/>
        <a:buFont typeface="Arial" panose="020B0604020202020204" pitchFamily="34" charset="0"/>
        <a:buChar char="•"/>
        <a:defRPr sz="1350" kern="1200">
          <a:solidFill>
            <a:schemeClr val="tx1"/>
          </a:solidFill>
          <a:latin typeface="+mn-lt"/>
          <a:ea typeface="+mn-ea"/>
          <a:cs typeface="+mn-cs"/>
        </a:defRPr>
      </a:lvl3pPr>
      <a:lvl4pPr marL="1200150" indent="-171450" algn="l" defTabSz="685800" rtl="0" eaLnBrk="1" latinLnBrk="0" hangingPunct="1">
        <a:lnSpc>
          <a:spcPct val="120000"/>
        </a:lnSpc>
        <a:spcBef>
          <a:spcPts val="375"/>
        </a:spcBef>
        <a:buSzPct val="125000"/>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120000"/>
        </a:lnSpc>
        <a:spcBef>
          <a:spcPts val="375"/>
        </a:spcBef>
        <a:buSzPct val="125000"/>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6pPr>
      <a:lvl7pPr marL="2228850" indent="-171450" algn="l" defTabSz="685800"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7pPr>
      <a:lvl8pPr marL="2571750" indent="-171450" algn="l" defTabSz="685800"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8pPr>
      <a:lvl9pPr marL="2914650" indent="-171450" algn="l" defTabSz="685800" rtl="0" eaLnBrk="1" latinLnBrk="0" hangingPunct="1">
        <a:lnSpc>
          <a:spcPct val="120000"/>
        </a:lnSpc>
        <a:spcBef>
          <a:spcPts val="375"/>
        </a:spcBef>
        <a:buSzPct val="125000"/>
        <a:buFont typeface="Arial" panose="020B0604020202020204" pitchFamily="34" charset="0"/>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3168" y="1122364"/>
            <a:ext cx="6593681" cy="2387600"/>
          </a:xfrm>
        </p:spPr>
        <p:txBody>
          <a:bodyPr>
            <a:noAutofit/>
          </a:bodyPr>
          <a:lstStyle/>
          <a:p>
            <a:pPr algn="ctr"/>
            <a:r>
              <a:rPr lang="en-US" sz="6000" b="1" dirty="0">
                <a:solidFill>
                  <a:srgbClr val="002060"/>
                </a:solidFill>
                <a:effectLst>
                  <a:outerShdw blurRad="38100" dist="38100" dir="2700000" algn="tl">
                    <a:srgbClr val="000000">
                      <a:alpha val="43137"/>
                    </a:srgbClr>
                  </a:outerShdw>
                </a:effectLst>
                <a:latin typeface="Tempus Sans ITC" panose="04020404030D07020202" pitchFamily="82" charset="0"/>
              </a:rPr>
              <a:t>A</a:t>
            </a:r>
            <a:br>
              <a:rPr lang="en-US" sz="6000" b="1" dirty="0">
                <a:solidFill>
                  <a:srgbClr val="002060"/>
                </a:solidFill>
                <a:effectLst>
                  <a:outerShdw blurRad="38100" dist="38100" dir="2700000" algn="tl">
                    <a:srgbClr val="000000">
                      <a:alpha val="43137"/>
                    </a:srgbClr>
                  </a:outerShdw>
                </a:effectLst>
                <a:latin typeface="Tempus Sans ITC" panose="04020404030D07020202" pitchFamily="82" charset="0"/>
              </a:rPr>
            </a:br>
            <a:r>
              <a:rPr lang="en-US" sz="6000" b="1" dirty="0">
                <a:solidFill>
                  <a:srgbClr val="002060"/>
                </a:solidFill>
                <a:effectLst>
                  <a:outerShdw blurRad="38100" dist="38100" dir="2700000" algn="tl">
                    <a:srgbClr val="000000">
                      <a:alpha val="43137"/>
                    </a:srgbClr>
                  </a:outerShdw>
                </a:effectLst>
                <a:latin typeface="Tempus Sans ITC" panose="04020404030D07020202" pitchFamily="82" charset="0"/>
              </a:rPr>
              <a:t>question</a:t>
            </a:r>
            <a:br>
              <a:rPr lang="en-US" sz="6000" b="1" dirty="0">
                <a:solidFill>
                  <a:srgbClr val="002060"/>
                </a:solidFill>
                <a:effectLst>
                  <a:outerShdw blurRad="38100" dist="38100" dir="2700000" algn="tl">
                    <a:srgbClr val="000000">
                      <a:alpha val="43137"/>
                    </a:srgbClr>
                  </a:outerShdw>
                </a:effectLst>
                <a:latin typeface="Tempus Sans ITC" panose="04020404030D07020202" pitchFamily="82" charset="0"/>
              </a:rPr>
            </a:br>
            <a:r>
              <a:rPr lang="en-US" sz="6000" b="1" dirty="0">
                <a:solidFill>
                  <a:srgbClr val="002060"/>
                </a:solidFill>
                <a:effectLst>
                  <a:outerShdw blurRad="38100" dist="38100" dir="2700000" algn="tl">
                    <a:srgbClr val="000000">
                      <a:alpha val="43137"/>
                    </a:srgbClr>
                  </a:outerShdw>
                </a:effectLst>
                <a:latin typeface="Tempus Sans ITC" panose="04020404030D07020202" pitchFamily="82" charset="0"/>
              </a:rPr>
              <a:t>of character</a:t>
            </a:r>
            <a:br>
              <a:rPr lang="en-US" sz="6000" b="1" dirty="0">
                <a:solidFill>
                  <a:srgbClr val="002060"/>
                </a:solidFill>
                <a:effectLst>
                  <a:outerShdw blurRad="38100" dist="38100" dir="2700000" algn="tl">
                    <a:srgbClr val="000000">
                      <a:alpha val="43137"/>
                    </a:srgbClr>
                  </a:outerShdw>
                </a:effectLst>
                <a:latin typeface="Tempus Sans ITC" panose="04020404030D07020202" pitchFamily="82" charset="0"/>
              </a:rPr>
            </a:br>
            <a:r>
              <a:rPr lang="en-US" sz="2400" b="1">
                <a:solidFill>
                  <a:srgbClr val="002060"/>
                </a:solidFill>
                <a:effectLst>
                  <a:outerShdw blurRad="38100" dist="38100" dir="2700000" algn="tl">
                    <a:srgbClr val="000000">
                      <a:alpha val="43137"/>
                    </a:srgbClr>
                  </a:outerShdw>
                </a:effectLst>
                <a:latin typeface="Tempus Sans ITC" panose="04020404030D07020202" pitchFamily="82" charset="0"/>
              </a:rPr>
              <a:t>Lesson 12</a:t>
            </a:r>
            <a:endParaRPr lang="en-US" sz="2400" b="1" dirty="0">
              <a:solidFill>
                <a:srgbClr val="002060"/>
              </a:solidFill>
              <a:effectLst>
                <a:outerShdw blurRad="38100" dist="38100" dir="2700000" algn="tl">
                  <a:srgbClr val="000000">
                    <a:alpha val="43137"/>
                  </a:srgbClr>
                </a:outerShdw>
              </a:effectLst>
              <a:latin typeface="Tempus Sans ITC" panose="04020404030D07020202" pitchFamily="82" charset="0"/>
            </a:endParaRPr>
          </a:p>
        </p:txBody>
      </p:sp>
      <p:sp>
        <p:nvSpPr>
          <p:cNvPr id="3" name="Subtitle 2"/>
          <p:cNvSpPr>
            <a:spLocks noGrp="1"/>
          </p:cNvSpPr>
          <p:nvPr>
            <p:ph type="subTitle" idx="1"/>
          </p:nvPr>
        </p:nvSpPr>
        <p:spPr>
          <a:xfrm>
            <a:off x="874144" y="5059393"/>
            <a:ext cx="7821283" cy="1462177"/>
          </a:xfrm>
        </p:spPr>
        <p:txBody>
          <a:bodyPr>
            <a:normAutofit lnSpcReduction="10000"/>
          </a:bodyPr>
          <a:lstStyle/>
          <a:p>
            <a:pPr algn="ctr">
              <a:lnSpc>
                <a:spcPct val="100000"/>
              </a:lnSpc>
              <a:spcBef>
                <a:spcPts val="0"/>
              </a:spcBef>
            </a:pPr>
            <a:r>
              <a:rPr lang="en-US" sz="2400" b="1" dirty="0" err="1">
                <a:solidFill>
                  <a:srgbClr val="002060"/>
                </a:solidFill>
                <a:effectLst>
                  <a:outerShdw blurRad="38100" dist="38100" dir="2700000" algn="tl">
                    <a:srgbClr val="000000">
                      <a:alpha val="43137"/>
                    </a:srgbClr>
                  </a:outerShdw>
                </a:effectLst>
                <a:latin typeface="Tempus Sans ITC" panose="04020404030D07020202" pitchFamily="82" charset="0"/>
              </a:rPr>
              <a:t>jOlYNN</a:t>
            </a:r>
            <a:r>
              <a:rPr lang="en-US" sz="2400" b="1" dirty="0">
                <a:solidFill>
                  <a:srgbClr val="002060"/>
                </a:solidFill>
                <a:effectLst>
                  <a:outerShdw blurRad="38100" dist="38100" dir="2700000" algn="tl">
                    <a:srgbClr val="000000">
                      <a:alpha val="43137"/>
                    </a:srgbClr>
                  </a:outerShdw>
                </a:effectLst>
                <a:latin typeface="Tempus Sans ITC" panose="04020404030D07020202" pitchFamily="82" charset="0"/>
              </a:rPr>
              <a:t> GOWER</a:t>
            </a:r>
          </a:p>
          <a:p>
            <a:pPr algn="ctr">
              <a:lnSpc>
                <a:spcPct val="100000"/>
              </a:lnSpc>
              <a:spcBef>
                <a:spcPts val="0"/>
              </a:spcBef>
            </a:pPr>
            <a:r>
              <a:rPr lang="en-US" sz="2400" b="1" dirty="0">
                <a:solidFill>
                  <a:srgbClr val="002060"/>
                </a:solidFill>
                <a:effectLst>
                  <a:outerShdw blurRad="38100" dist="38100" dir="2700000" algn="tl">
                    <a:srgbClr val="000000">
                      <a:alpha val="43137"/>
                    </a:srgbClr>
                  </a:outerShdw>
                </a:effectLst>
                <a:latin typeface="Tempus Sans ITC" panose="04020404030D07020202" pitchFamily="82" charset="0"/>
              </a:rPr>
              <a:t>Spring 2021</a:t>
            </a:r>
          </a:p>
          <a:p>
            <a:pPr algn="ctr">
              <a:lnSpc>
                <a:spcPct val="100000"/>
              </a:lnSpc>
              <a:spcBef>
                <a:spcPts val="0"/>
              </a:spcBef>
            </a:pPr>
            <a:r>
              <a:rPr lang="en-US" sz="2400" b="1" dirty="0">
                <a:solidFill>
                  <a:srgbClr val="002060"/>
                </a:solidFill>
                <a:effectLst>
                  <a:outerShdw blurRad="38100" dist="38100" dir="2700000" algn="tl">
                    <a:srgbClr val="000000">
                      <a:alpha val="43137"/>
                    </a:srgbClr>
                  </a:outerShdw>
                </a:effectLst>
                <a:latin typeface="Tempus Sans ITC" panose="04020404030D07020202" pitchFamily="82" charset="0"/>
              </a:rPr>
              <a:t>217/493-6151</a:t>
            </a:r>
          </a:p>
          <a:p>
            <a:pPr algn="ctr">
              <a:lnSpc>
                <a:spcPct val="100000"/>
              </a:lnSpc>
              <a:spcBef>
                <a:spcPts val="0"/>
              </a:spcBef>
            </a:pPr>
            <a:r>
              <a:rPr lang="en-US" sz="2400" b="1" dirty="0">
                <a:solidFill>
                  <a:srgbClr val="002060"/>
                </a:solidFill>
                <a:effectLst>
                  <a:outerShdw blurRad="38100" dist="38100" dir="2700000" algn="tl">
                    <a:srgbClr val="000000">
                      <a:alpha val="43137"/>
                    </a:srgbClr>
                  </a:outerShdw>
                </a:effectLst>
                <a:latin typeface="Tempus Sans ITC" panose="04020404030D07020202" pitchFamily="82" charset="0"/>
              </a:rPr>
              <a:t>JGOWER@GUARDINGTHETRUTH.ORG</a:t>
            </a:r>
          </a:p>
        </p:txBody>
      </p:sp>
    </p:spTree>
    <p:extLst>
      <p:ext uri="{BB962C8B-B14F-4D97-AF65-F5344CB8AC3E}">
        <p14:creationId xmlns:p14="http://schemas.microsoft.com/office/powerpoint/2010/main" val="3402511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699" y="1"/>
            <a:ext cx="8706118" cy="941696"/>
          </a:xfrm>
        </p:spPr>
        <p:txBody>
          <a:bodyPr>
            <a:normAutofit/>
          </a:bodyPr>
          <a:lstStyle/>
          <a:p>
            <a:r>
              <a:rPr lang="en-US" sz="4400" dirty="0">
                <a:solidFill>
                  <a:srgbClr val="001236"/>
                </a:solidFill>
              </a:rPr>
              <a:t>SOVEREIGN OVER LEADERS?</a:t>
            </a:r>
          </a:p>
        </p:txBody>
      </p:sp>
      <p:sp>
        <p:nvSpPr>
          <p:cNvPr id="3" name="Content Placeholder 2"/>
          <p:cNvSpPr>
            <a:spLocks noGrp="1"/>
          </p:cNvSpPr>
          <p:nvPr>
            <p:ph idx="1"/>
          </p:nvPr>
        </p:nvSpPr>
        <p:spPr>
          <a:xfrm>
            <a:off x="0" y="914400"/>
            <a:ext cx="9143999" cy="5943600"/>
          </a:xfrm>
        </p:spPr>
        <p:txBody>
          <a:bodyPr>
            <a:noAutofit/>
          </a:bodyPr>
          <a:lstStyle/>
          <a:p>
            <a:pPr>
              <a:lnSpc>
                <a:spcPct val="90000"/>
              </a:lnSpc>
              <a:spcBef>
                <a:spcPts val="600"/>
              </a:spcBef>
            </a:pPr>
            <a:r>
              <a:rPr lang="en-US" b="1" dirty="0">
                <a:solidFill>
                  <a:srgbClr val="001236"/>
                </a:solidFill>
              </a:rPr>
              <a:t>Romans 13:1-2 </a:t>
            </a:r>
            <a:r>
              <a:rPr lang="en-US" dirty="0">
                <a:solidFill>
                  <a:srgbClr val="001236"/>
                </a:solidFill>
              </a:rPr>
              <a:t> Every person is to be in subjection to the governing authorities. For there is no authority except from God, and those which exist are established by God. There-fore whoever resists authority has opposed the ordinance of God; and they who have opposed will receive condemnation upon themselves. </a:t>
            </a:r>
          </a:p>
          <a:p>
            <a:pPr>
              <a:lnSpc>
                <a:spcPct val="90000"/>
              </a:lnSpc>
              <a:spcBef>
                <a:spcPts val="600"/>
              </a:spcBef>
            </a:pPr>
            <a:r>
              <a:rPr lang="en-US" dirty="0">
                <a:solidFill>
                  <a:srgbClr val="001236"/>
                </a:solidFill>
              </a:rPr>
              <a:t>Authority:</a:t>
            </a:r>
            <a:r>
              <a:rPr lang="en-US" i="1" dirty="0">
                <a:solidFill>
                  <a:srgbClr val="001236"/>
                </a:solidFill>
              </a:rPr>
              <a:t> </a:t>
            </a:r>
            <a:r>
              <a:rPr lang="en-US" i="1" dirty="0" err="1">
                <a:solidFill>
                  <a:srgbClr val="001236"/>
                </a:solidFill>
              </a:rPr>
              <a:t>exousia</a:t>
            </a:r>
            <a:r>
              <a:rPr lang="en-US" dirty="0">
                <a:solidFill>
                  <a:srgbClr val="001236"/>
                </a:solidFill>
              </a:rPr>
              <a:t>: governing domain; given to ruler by someone else; rules of operation by the one granting</a:t>
            </a:r>
          </a:p>
          <a:p>
            <a:pPr>
              <a:lnSpc>
                <a:spcPct val="90000"/>
              </a:lnSpc>
              <a:spcBef>
                <a:spcPts val="600"/>
              </a:spcBef>
            </a:pPr>
            <a:r>
              <a:rPr lang="en-US" dirty="0">
                <a:solidFill>
                  <a:srgbClr val="001236"/>
                </a:solidFill>
              </a:rPr>
              <a:t>Established: </a:t>
            </a:r>
            <a:r>
              <a:rPr lang="en-US" i="1" dirty="0" err="1">
                <a:solidFill>
                  <a:srgbClr val="001236"/>
                </a:solidFill>
              </a:rPr>
              <a:t>tasso</a:t>
            </a:r>
            <a:r>
              <a:rPr lang="en-US" i="1" dirty="0">
                <a:solidFill>
                  <a:srgbClr val="001236"/>
                </a:solidFill>
              </a:rPr>
              <a:t>: </a:t>
            </a:r>
            <a:r>
              <a:rPr lang="en-US" dirty="0">
                <a:solidFill>
                  <a:srgbClr val="001236"/>
                </a:solidFill>
              </a:rPr>
              <a:t>appointed or designated</a:t>
            </a:r>
          </a:p>
          <a:p>
            <a:pPr>
              <a:lnSpc>
                <a:spcPct val="90000"/>
              </a:lnSpc>
              <a:spcBef>
                <a:spcPts val="600"/>
              </a:spcBef>
            </a:pPr>
            <a:r>
              <a:rPr lang="en-US" b="1" dirty="0">
                <a:solidFill>
                  <a:srgbClr val="001236"/>
                </a:solidFill>
              </a:rPr>
              <a:t>1 Timothy 2:1-4 </a:t>
            </a:r>
            <a:r>
              <a:rPr lang="en-US" dirty="0">
                <a:solidFill>
                  <a:srgbClr val="001236"/>
                </a:solidFill>
              </a:rPr>
              <a:t> First of all, then, I urge that entreaties </a:t>
            </a:r>
            <a:r>
              <a:rPr lang="en-US" i="1" dirty="0">
                <a:solidFill>
                  <a:srgbClr val="001236"/>
                </a:solidFill>
              </a:rPr>
              <a:t>and</a:t>
            </a:r>
            <a:r>
              <a:rPr lang="en-US" dirty="0">
                <a:solidFill>
                  <a:srgbClr val="001236"/>
                </a:solidFill>
              </a:rPr>
              <a:t> prayers, petitions </a:t>
            </a:r>
            <a:r>
              <a:rPr lang="en-US" i="1" dirty="0">
                <a:solidFill>
                  <a:srgbClr val="001236"/>
                </a:solidFill>
              </a:rPr>
              <a:t>and</a:t>
            </a:r>
            <a:r>
              <a:rPr lang="en-US" dirty="0">
                <a:solidFill>
                  <a:srgbClr val="001236"/>
                </a:solidFill>
              </a:rPr>
              <a:t> thanksgivings, be made on behalf of all men, for kings and all who are in authority, so that we may lead a tranquil and quiet life in all godliness and dignity. This is good and acceptable in the sight of God our Savior, who desires all men to be saved and to come to the knowledge of the truth. </a:t>
            </a:r>
          </a:p>
          <a:p>
            <a:pPr>
              <a:lnSpc>
                <a:spcPct val="90000"/>
              </a:lnSpc>
            </a:pPr>
            <a:endParaRPr lang="en-US" dirty="0">
              <a:solidFill>
                <a:srgbClr val="001236"/>
              </a:solidFill>
            </a:endParaRPr>
          </a:p>
          <a:p>
            <a:pPr>
              <a:lnSpc>
                <a:spcPct val="90000"/>
              </a:lnSpc>
            </a:pPr>
            <a:endParaRPr lang="en-US" dirty="0">
              <a:solidFill>
                <a:srgbClr val="001236"/>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4548"/>
            <a:ext cx="9144000" cy="799041"/>
          </a:xfrm>
        </p:spPr>
        <p:txBody>
          <a:bodyPr>
            <a:normAutofit/>
          </a:bodyPr>
          <a:lstStyle/>
          <a:p>
            <a:r>
              <a:rPr lang="en-US" dirty="0"/>
              <a:t>NOT ONLY WHO, BUT WHEN and how</a:t>
            </a:r>
          </a:p>
        </p:txBody>
      </p:sp>
      <p:sp>
        <p:nvSpPr>
          <p:cNvPr id="4" name="Content Placeholder 3"/>
          <p:cNvSpPr>
            <a:spLocks noGrp="1"/>
          </p:cNvSpPr>
          <p:nvPr>
            <p:ph idx="1"/>
          </p:nvPr>
        </p:nvSpPr>
        <p:spPr>
          <a:xfrm>
            <a:off x="0" y="862150"/>
            <a:ext cx="9143999" cy="5995850"/>
          </a:xfrm>
        </p:spPr>
        <p:txBody>
          <a:bodyPr>
            <a:noAutofit/>
          </a:bodyPr>
          <a:lstStyle/>
          <a:p>
            <a:pPr>
              <a:lnSpc>
                <a:spcPct val="87000"/>
              </a:lnSpc>
              <a:spcBef>
                <a:spcPts val="0"/>
              </a:spcBef>
            </a:pPr>
            <a:r>
              <a:rPr lang="en-US" sz="2500" b="1" dirty="0">
                <a:solidFill>
                  <a:srgbClr val="001236"/>
                </a:solidFill>
              </a:rPr>
              <a:t>Isaiah 40:23-25 </a:t>
            </a:r>
            <a:r>
              <a:rPr lang="en-US" sz="2500" dirty="0">
                <a:solidFill>
                  <a:srgbClr val="001236"/>
                </a:solidFill>
              </a:rPr>
              <a:t> He </a:t>
            </a:r>
            <a:r>
              <a:rPr lang="en-US" sz="2500" i="1" dirty="0">
                <a:solidFill>
                  <a:srgbClr val="001236"/>
                </a:solidFill>
              </a:rPr>
              <a:t>it is</a:t>
            </a:r>
            <a:r>
              <a:rPr lang="en-US" sz="2500" dirty="0">
                <a:solidFill>
                  <a:srgbClr val="001236"/>
                </a:solidFill>
              </a:rPr>
              <a:t> who reduces rulers to nothing, Who makes the judges of the earth meaningless. Scarcely have they been planted, scarcely have they been sown, scarcely has their stock taken root in the earth, but He merely blows on them, and they wither, and the storm carries them away like stubble. To whom then will you liken Me That I would be </a:t>
            </a:r>
            <a:r>
              <a:rPr lang="en-US" sz="2500" i="1" dirty="0">
                <a:solidFill>
                  <a:srgbClr val="001236"/>
                </a:solidFill>
              </a:rPr>
              <a:t>his</a:t>
            </a:r>
            <a:r>
              <a:rPr lang="en-US" sz="2500" dirty="0">
                <a:solidFill>
                  <a:srgbClr val="001236"/>
                </a:solidFill>
              </a:rPr>
              <a:t> equal?" says the Holy One. </a:t>
            </a:r>
          </a:p>
          <a:p>
            <a:pPr>
              <a:lnSpc>
                <a:spcPct val="87000"/>
              </a:lnSpc>
              <a:spcBef>
                <a:spcPts val="0"/>
              </a:spcBef>
            </a:pPr>
            <a:r>
              <a:rPr lang="en-US" sz="2500" dirty="0">
                <a:solidFill>
                  <a:srgbClr val="001236"/>
                </a:solidFill>
              </a:rPr>
              <a:t> </a:t>
            </a:r>
            <a:r>
              <a:rPr lang="en-US" sz="2500" b="1" dirty="0">
                <a:solidFill>
                  <a:srgbClr val="001236"/>
                </a:solidFill>
              </a:rPr>
              <a:t>Proverbs 21:31 </a:t>
            </a:r>
            <a:r>
              <a:rPr lang="en-US" sz="2500" dirty="0">
                <a:solidFill>
                  <a:srgbClr val="001236"/>
                </a:solidFill>
              </a:rPr>
              <a:t>The horse is prepared for the day of battle, but victory belongs to the</a:t>
            </a:r>
            <a:r>
              <a:rPr lang="en-US" sz="2400" dirty="0">
                <a:solidFill>
                  <a:srgbClr val="001236"/>
                </a:solidFill>
              </a:rPr>
              <a:t> </a:t>
            </a:r>
            <a:r>
              <a:rPr lang="en-US" sz="2400" cap="small" dirty="0">
                <a:solidFill>
                  <a:srgbClr val="001236"/>
                </a:solidFill>
              </a:rPr>
              <a:t>LORD</a:t>
            </a:r>
            <a:r>
              <a:rPr lang="en-US" sz="2500" dirty="0">
                <a:solidFill>
                  <a:srgbClr val="001236"/>
                </a:solidFill>
              </a:rPr>
              <a:t>. </a:t>
            </a:r>
          </a:p>
          <a:p>
            <a:pPr>
              <a:lnSpc>
                <a:spcPct val="87000"/>
              </a:lnSpc>
              <a:spcBef>
                <a:spcPts val="0"/>
              </a:spcBef>
            </a:pPr>
            <a:r>
              <a:rPr lang="en-US" sz="2500" b="1" dirty="0">
                <a:solidFill>
                  <a:srgbClr val="001236"/>
                </a:solidFill>
              </a:rPr>
              <a:t>Judges 7:2 </a:t>
            </a:r>
            <a:r>
              <a:rPr lang="en-US" sz="2500" dirty="0">
                <a:solidFill>
                  <a:srgbClr val="001236"/>
                </a:solidFill>
              </a:rPr>
              <a:t> The </a:t>
            </a:r>
            <a:r>
              <a:rPr lang="en-US" sz="2400" cap="small" spc="-150" dirty="0">
                <a:solidFill>
                  <a:srgbClr val="001236"/>
                </a:solidFill>
              </a:rPr>
              <a:t>LORD</a:t>
            </a:r>
            <a:r>
              <a:rPr lang="en-US" sz="2500" spc="-150" dirty="0">
                <a:solidFill>
                  <a:srgbClr val="001236"/>
                </a:solidFill>
              </a:rPr>
              <a:t> said to </a:t>
            </a:r>
            <a:r>
              <a:rPr lang="en-US" sz="2500" dirty="0">
                <a:solidFill>
                  <a:srgbClr val="001236"/>
                </a:solidFill>
              </a:rPr>
              <a:t>Gideon</a:t>
            </a:r>
            <a:r>
              <a:rPr lang="en-US" sz="2500" spc="-150" dirty="0">
                <a:solidFill>
                  <a:srgbClr val="001236"/>
                </a:solidFill>
              </a:rPr>
              <a:t>, "The people </a:t>
            </a:r>
            <a:r>
              <a:rPr lang="en-US" sz="2500" dirty="0">
                <a:solidFill>
                  <a:srgbClr val="001236"/>
                </a:solidFill>
              </a:rPr>
              <a:t>who are with </a:t>
            </a:r>
            <a:r>
              <a:rPr lang="en-US" sz="2500" spc="-150" dirty="0">
                <a:solidFill>
                  <a:srgbClr val="001236"/>
                </a:solidFill>
              </a:rPr>
              <a:t>you are too many </a:t>
            </a:r>
            <a:r>
              <a:rPr lang="en-US" sz="2500" dirty="0">
                <a:solidFill>
                  <a:srgbClr val="001236"/>
                </a:solidFill>
              </a:rPr>
              <a:t>for Me to give </a:t>
            </a:r>
            <a:r>
              <a:rPr lang="en-US" sz="2500" dirty="0" err="1">
                <a:solidFill>
                  <a:srgbClr val="001236"/>
                </a:solidFill>
              </a:rPr>
              <a:t>Midian</a:t>
            </a:r>
            <a:r>
              <a:rPr lang="en-US" sz="2500" dirty="0">
                <a:solidFill>
                  <a:srgbClr val="001236"/>
                </a:solidFill>
              </a:rPr>
              <a:t> into their </a:t>
            </a:r>
            <a:r>
              <a:rPr lang="en-US" sz="2500" spc="-150" dirty="0">
                <a:solidFill>
                  <a:srgbClr val="001236"/>
                </a:solidFill>
              </a:rPr>
              <a:t>hands, for </a:t>
            </a:r>
            <a:r>
              <a:rPr lang="en-US" sz="2500" dirty="0">
                <a:solidFill>
                  <a:srgbClr val="001236"/>
                </a:solidFill>
              </a:rPr>
              <a:t>Israel would become </a:t>
            </a:r>
            <a:r>
              <a:rPr lang="en-US" sz="2500" spc="-150" dirty="0">
                <a:solidFill>
                  <a:srgbClr val="001236"/>
                </a:solidFill>
              </a:rPr>
              <a:t>boastful, saying, </a:t>
            </a:r>
            <a:r>
              <a:rPr lang="en-US" sz="2500" dirty="0">
                <a:solidFill>
                  <a:srgbClr val="001236"/>
                </a:solidFill>
              </a:rPr>
              <a:t>'My own </a:t>
            </a:r>
            <a:r>
              <a:rPr lang="en-US" sz="2500" spc="-150" dirty="0">
                <a:solidFill>
                  <a:srgbClr val="001236"/>
                </a:solidFill>
              </a:rPr>
              <a:t>power has delivered </a:t>
            </a:r>
            <a:r>
              <a:rPr lang="en-US" sz="2500" dirty="0">
                <a:solidFill>
                  <a:srgbClr val="001236"/>
                </a:solidFill>
              </a:rPr>
              <a:t>me.’ </a:t>
            </a:r>
          </a:p>
          <a:p>
            <a:pPr>
              <a:lnSpc>
                <a:spcPct val="87000"/>
              </a:lnSpc>
              <a:spcBef>
                <a:spcPts val="0"/>
              </a:spcBef>
            </a:pPr>
            <a:r>
              <a:rPr lang="en-US" sz="2500" b="1" dirty="0">
                <a:solidFill>
                  <a:srgbClr val="001236"/>
                </a:solidFill>
              </a:rPr>
              <a:t>1 Samuel 14:13-14 </a:t>
            </a:r>
            <a:r>
              <a:rPr lang="en-US" sz="2500" dirty="0">
                <a:solidFill>
                  <a:srgbClr val="001236"/>
                </a:solidFill>
              </a:rPr>
              <a:t> Then Jonathan climbed up on his hands and feet, with his armor bearer behind him; and they fell before Jonathan, and his armor bearer put some to death after him. That first slaughter which Jonathan and his armor bearer made was about twenty men within about half a furrow in an acre of land. </a:t>
            </a:r>
            <a:br>
              <a:rPr lang="en-US" sz="2500" dirty="0">
                <a:solidFill>
                  <a:srgbClr val="001236"/>
                </a:solidFill>
              </a:rPr>
            </a:br>
            <a:br>
              <a:rPr lang="en-US" dirty="0">
                <a:solidFill>
                  <a:srgbClr val="001236"/>
                </a:solidFill>
              </a:rPr>
            </a:br>
            <a:endParaRPr lang="en-US" dirty="0">
              <a:solidFill>
                <a:srgbClr val="001236"/>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68991"/>
          </a:xfrm>
        </p:spPr>
        <p:txBody>
          <a:bodyPr>
            <a:normAutofit/>
          </a:bodyPr>
          <a:lstStyle/>
          <a:p>
            <a:r>
              <a:rPr lang="en-US" sz="4800" dirty="0"/>
              <a:t>WHERE IS YOUR TRUST?</a:t>
            </a:r>
          </a:p>
        </p:txBody>
      </p:sp>
      <p:sp>
        <p:nvSpPr>
          <p:cNvPr id="3" name="Content Placeholder 2"/>
          <p:cNvSpPr>
            <a:spLocks noGrp="1"/>
          </p:cNvSpPr>
          <p:nvPr>
            <p:ph idx="1"/>
          </p:nvPr>
        </p:nvSpPr>
        <p:spPr>
          <a:xfrm>
            <a:off x="0" y="862149"/>
            <a:ext cx="9143999" cy="5995852"/>
          </a:xfrm>
        </p:spPr>
        <p:txBody>
          <a:bodyPr>
            <a:noAutofit/>
          </a:bodyPr>
          <a:lstStyle/>
          <a:p>
            <a:pPr>
              <a:lnSpc>
                <a:spcPct val="95000"/>
              </a:lnSpc>
              <a:spcBef>
                <a:spcPts val="0"/>
              </a:spcBef>
              <a:spcAft>
                <a:spcPts val="300"/>
              </a:spcAft>
            </a:pPr>
            <a:r>
              <a:rPr lang="en-US" b="1" dirty="0"/>
              <a:t>Psalm 20:7 </a:t>
            </a:r>
            <a:r>
              <a:rPr lang="en-US" dirty="0"/>
              <a:t> Some </a:t>
            </a:r>
            <a:r>
              <a:rPr lang="en-US" i="1" dirty="0"/>
              <a:t>boast</a:t>
            </a:r>
            <a:r>
              <a:rPr lang="en-US" dirty="0"/>
              <a:t> in chariots and some in horses, but we will boast in the name of the </a:t>
            </a:r>
            <a:r>
              <a:rPr lang="en-US" cap="small" dirty="0"/>
              <a:t>LORD</a:t>
            </a:r>
            <a:r>
              <a:rPr lang="en-US" dirty="0"/>
              <a:t>, our God. </a:t>
            </a:r>
          </a:p>
          <a:p>
            <a:pPr>
              <a:lnSpc>
                <a:spcPct val="95000"/>
              </a:lnSpc>
              <a:spcBef>
                <a:spcPts val="0"/>
              </a:spcBef>
              <a:spcAft>
                <a:spcPts val="300"/>
              </a:spcAft>
            </a:pPr>
            <a:r>
              <a:rPr lang="en-US" b="1" dirty="0"/>
              <a:t>Jeremiah 14:22 </a:t>
            </a:r>
            <a:r>
              <a:rPr lang="en-US" dirty="0"/>
              <a:t> Are there any among the idols of the nations who give rain? Or can the heavens grant showers? Is it not You, O </a:t>
            </a:r>
            <a:r>
              <a:rPr lang="en-US" cap="small" dirty="0"/>
              <a:t>LORD</a:t>
            </a:r>
            <a:r>
              <a:rPr lang="en-US" dirty="0"/>
              <a:t> our God? Therefore we hope in You, For You are the one who has done all these things. </a:t>
            </a:r>
          </a:p>
          <a:p>
            <a:pPr>
              <a:lnSpc>
                <a:spcPct val="95000"/>
              </a:lnSpc>
              <a:spcBef>
                <a:spcPts val="0"/>
              </a:spcBef>
              <a:spcAft>
                <a:spcPts val="300"/>
              </a:spcAft>
            </a:pPr>
            <a:r>
              <a:rPr lang="en-US" b="1" dirty="0"/>
              <a:t>Psalm 147:3-8 </a:t>
            </a:r>
            <a:r>
              <a:rPr lang="en-US" dirty="0"/>
              <a:t> He heals the brokenhearted and binds up their wounds. He counts the number of the stars; He gives names to all of them. Great is our Lord and abundant in strength; His understanding is infinite. The </a:t>
            </a:r>
            <a:r>
              <a:rPr lang="en-US" cap="small" dirty="0"/>
              <a:t>LORD</a:t>
            </a:r>
            <a:r>
              <a:rPr lang="en-US" dirty="0"/>
              <a:t> supports the afflicted; </a:t>
            </a:r>
            <a:r>
              <a:rPr lang="en-US" spc="-150" dirty="0"/>
              <a:t>He brings </a:t>
            </a:r>
            <a:r>
              <a:rPr lang="en-US" dirty="0"/>
              <a:t>down the wicked to the ground.  Sing                   to the </a:t>
            </a:r>
            <a:r>
              <a:rPr lang="en-US" cap="small" dirty="0"/>
              <a:t>LORD</a:t>
            </a:r>
            <a:r>
              <a:rPr lang="en-US" dirty="0"/>
              <a:t> with thanksgiving; Sing praises to our God on the lyre, Who covers the heavens with clouds, Who provides rain for the earth, Who makes grass to grow on the mountains. </a:t>
            </a:r>
          </a:p>
          <a:p>
            <a:pPr>
              <a:lnSpc>
                <a:spcPct val="95000"/>
              </a:lnSpc>
              <a:spcBef>
                <a:spcPts val="0"/>
              </a:spcBef>
              <a:spcAft>
                <a:spcPts val="300"/>
              </a:spcAft>
            </a:pPr>
            <a:br>
              <a:rPr lang="en-US" dirty="0"/>
            </a:br>
            <a:br>
              <a:rPr lang="en-US" dirty="0"/>
            </a:br>
            <a:endParaRPr lang="en-US" dirty="0"/>
          </a:p>
          <a:p>
            <a:pPr>
              <a:lnSpc>
                <a:spcPct val="95000"/>
              </a:lnSpc>
              <a:spcBef>
                <a:spcPts val="0"/>
              </a:spcBef>
              <a:spcAft>
                <a:spcPts val="300"/>
              </a:spcAft>
            </a:pPr>
            <a:endParaRPr lang="en-US" dirty="0">
              <a:solidFill>
                <a:srgbClr val="001236"/>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4547"/>
            <a:ext cx="9144000" cy="848753"/>
          </a:xfrm>
        </p:spPr>
        <p:txBody>
          <a:bodyPr>
            <a:normAutofit/>
          </a:bodyPr>
          <a:lstStyle/>
          <a:p>
            <a:r>
              <a:rPr lang="en-US" dirty="0">
                <a:solidFill>
                  <a:srgbClr val="001236"/>
                </a:solidFill>
              </a:rPr>
              <a:t>KNOW GOD – KNOW HIS WORD</a:t>
            </a:r>
          </a:p>
        </p:txBody>
      </p:sp>
      <p:sp>
        <p:nvSpPr>
          <p:cNvPr id="3" name="Content Placeholder 2"/>
          <p:cNvSpPr>
            <a:spLocks noGrp="1"/>
          </p:cNvSpPr>
          <p:nvPr>
            <p:ph idx="1"/>
          </p:nvPr>
        </p:nvSpPr>
        <p:spPr>
          <a:xfrm>
            <a:off x="0" y="927100"/>
            <a:ext cx="9143999" cy="5930899"/>
          </a:xfrm>
        </p:spPr>
        <p:txBody>
          <a:bodyPr>
            <a:noAutofit/>
          </a:bodyPr>
          <a:lstStyle/>
          <a:p>
            <a:pPr>
              <a:lnSpc>
                <a:spcPct val="92000"/>
              </a:lnSpc>
              <a:spcBef>
                <a:spcPts val="0"/>
              </a:spcBef>
              <a:spcAft>
                <a:spcPts val="300"/>
              </a:spcAft>
            </a:pPr>
            <a:r>
              <a:rPr lang="en-US" b="1" dirty="0"/>
              <a:t>Isaiah 45:5-7 </a:t>
            </a:r>
            <a:r>
              <a:rPr lang="en-US" dirty="0"/>
              <a:t> "I am the </a:t>
            </a:r>
            <a:r>
              <a:rPr lang="en-US" cap="small" dirty="0"/>
              <a:t>LORD</a:t>
            </a:r>
            <a:r>
              <a:rPr lang="en-US" dirty="0"/>
              <a:t>, and there is no other; Besides Me there is no God. I will gird you, though you have not known Me;  That men may know from the rising to the setting of the sun that there is no one besides Me. I am the </a:t>
            </a:r>
            <a:r>
              <a:rPr lang="en-US" cap="small" dirty="0"/>
              <a:t>LORD</a:t>
            </a:r>
            <a:r>
              <a:rPr lang="en-US" dirty="0"/>
              <a:t>, and there is no other, the One forming light and creating darkness, causing well-being and creating calamity; I am the </a:t>
            </a:r>
            <a:r>
              <a:rPr lang="en-US" cap="small" dirty="0"/>
              <a:t>LORD</a:t>
            </a:r>
            <a:r>
              <a:rPr lang="en-US" dirty="0"/>
              <a:t> who does all these. </a:t>
            </a:r>
          </a:p>
          <a:p>
            <a:pPr>
              <a:lnSpc>
                <a:spcPct val="92000"/>
              </a:lnSpc>
              <a:spcBef>
                <a:spcPts val="0"/>
              </a:spcBef>
              <a:spcAft>
                <a:spcPts val="300"/>
              </a:spcAft>
            </a:pPr>
            <a:r>
              <a:rPr lang="en-US" dirty="0">
                <a:solidFill>
                  <a:srgbClr val="001236"/>
                </a:solidFill>
              </a:rPr>
              <a:t>Forming: </a:t>
            </a:r>
            <a:r>
              <a:rPr lang="en-US" i="1" dirty="0" err="1">
                <a:solidFill>
                  <a:srgbClr val="001236"/>
                </a:solidFill>
              </a:rPr>
              <a:t>yatsar</a:t>
            </a:r>
            <a:r>
              <a:rPr lang="en-US" i="1" dirty="0">
                <a:solidFill>
                  <a:srgbClr val="001236"/>
                </a:solidFill>
              </a:rPr>
              <a:t>:</a:t>
            </a:r>
            <a:r>
              <a:rPr lang="en-US" dirty="0">
                <a:solidFill>
                  <a:srgbClr val="001236"/>
                </a:solidFill>
              </a:rPr>
              <a:t> shaping, making</a:t>
            </a:r>
          </a:p>
          <a:p>
            <a:pPr>
              <a:lnSpc>
                <a:spcPct val="92000"/>
              </a:lnSpc>
              <a:spcBef>
                <a:spcPts val="0"/>
              </a:spcBef>
              <a:spcAft>
                <a:spcPts val="300"/>
              </a:spcAft>
            </a:pPr>
            <a:r>
              <a:rPr lang="en-US" dirty="0">
                <a:solidFill>
                  <a:srgbClr val="001236"/>
                </a:solidFill>
              </a:rPr>
              <a:t>Creating: </a:t>
            </a:r>
            <a:r>
              <a:rPr lang="en-US" i="1" dirty="0" err="1">
                <a:solidFill>
                  <a:srgbClr val="001236"/>
                </a:solidFill>
              </a:rPr>
              <a:t>bara</a:t>
            </a:r>
            <a:r>
              <a:rPr lang="en-US" i="1" dirty="0">
                <a:solidFill>
                  <a:srgbClr val="001236"/>
                </a:solidFill>
              </a:rPr>
              <a:t>: </a:t>
            </a:r>
            <a:r>
              <a:rPr lang="en-US" dirty="0">
                <a:solidFill>
                  <a:srgbClr val="001236"/>
                </a:solidFill>
              </a:rPr>
              <a:t>producing</a:t>
            </a:r>
          </a:p>
          <a:p>
            <a:pPr>
              <a:lnSpc>
                <a:spcPct val="92000"/>
              </a:lnSpc>
              <a:spcBef>
                <a:spcPts val="0"/>
              </a:spcBef>
              <a:spcAft>
                <a:spcPts val="300"/>
              </a:spcAft>
            </a:pPr>
            <a:r>
              <a:rPr lang="en-US" dirty="0">
                <a:solidFill>
                  <a:srgbClr val="001236"/>
                </a:solidFill>
              </a:rPr>
              <a:t>Causing: </a:t>
            </a:r>
            <a:r>
              <a:rPr lang="en-US" i="1" dirty="0" err="1">
                <a:solidFill>
                  <a:srgbClr val="001236"/>
                </a:solidFill>
              </a:rPr>
              <a:t>asah</a:t>
            </a:r>
            <a:r>
              <a:rPr lang="en-US" dirty="0">
                <a:solidFill>
                  <a:srgbClr val="001236"/>
                </a:solidFill>
              </a:rPr>
              <a:t>: bringing about</a:t>
            </a:r>
            <a:r>
              <a:rPr lang="en-US">
                <a:solidFill>
                  <a:srgbClr val="001236"/>
                </a:solidFill>
              </a:rPr>
              <a:t>, accomplishing</a:t>
            </a:r>
            <a:endParaRPr lang="en-US" dirty="0">
              <a:solidFill>
                <a:srgbClr val="001236"/>
              </a:solidFill>
            </a:endParaRPr>
          </a:p>
          <a:p>
            <a:pPr>
              <a:lnSpc>
                <a:spcPct val="92000"/>
              </a:lnSpc>
              <a:spcBef>
                <a:spcPts val="0"/>
              </a:spcBef>
              <a:spcAft>
                <a:spcPts val="300"/>
              </a:spcAft>
            </a:pPr>
            <a:r>
              <a:rPr lang="en-US" dirty="0">
                <a:solidFill>
                  <a:srgbClr val="001236"/>
                </a:solidFill>
              </a:rPr>
              <a:t>Calamity: </a:t>
            </a:r>
            <a:r>
              <a:rPr lang="en-US" i="1" dirty="0" err="1">
                <a:solidFill>
                  <a:srgbClr val="001236"/>
                </a:solidFill>
              </a:rPr>
              <a:t>ra</a:t>
            </a:r>
            <a:r>
              <a:rPr lang="en-US" i="1" dirty="0">
                <a:solidFill>
                  <a:srgbClr val="001236"/>
                </a:solidFill>
              </a:rPr>
              <a:t>: </a:t>
            </a:r>
            <a:r>
              <a:rPr lang="en-US" dirty="0">
                <a:solidFill>
                  <a:srgbClr val="001236"/>
                </a:solidFill>
              </a:rPr>
              <a:t>distress, misery</a:t>
            </a:r>
          </a:p>
          <a:p>
            <a:pPr>
              <a:lnSpc>
                <a:spcPct val="92000"/>
              </a:lnSpc>
              <a:spcBef>
                <a:spcPts val="0"/>
              </a:spcBef>
              <a:spcAft>
                <a:spcPts val="300"/>
              </a:spcAft>
            </a:pPr>
            <a:r>
              <a:rPr lang="en-US" spc="-150" dirty="0">
                <a:solidFill>
                  <a:srgbClr val="001236"/>
                </a:solidFill>
              </a:rPr>
              <a:t>Egyptians in the Red </a:t>
            </a:r>
            <a:r>
              <a:rPr lang="en-US" dirty="0">
                <a:solidFill>
                  <a:srgbClr val="001236"/>
                </a:solidFill>
              </a:rPr>
              <a:t>Sea: miracle for Israel; calamity for Egypt</a:t>
            </a:r>
          </a:p>
          <a:p>
            <a:pPr>
              <a:lnSpc>
                <a:spcPct val="92000"/>
              </a:lnSpc>
              <a:spcBef>
                <a:spcPts val="0"/>
              </a:spcBef>
              <a:spcAft>
                <a:spcPts val="300"/>
              </a:spcAft>
            </a:pPr>
            <a:r>
              <a:rPr lang="en-US" dirty="0">
                <a:solidFill>
                  <a:srgbClr val="001236"/>
                </a:solidFill>
              </a:rPr>
              <a:t>Jericho: miracle for Israel; calamity for those in Jericho</a:t>
            </a:r>
          </a:p>
          <a:p>
            <a:pPr>
              <a:lnSpc>
                <a:spcPct val="92000"/>
              </a:lnSpc>
              <a:spcBef>
                <a:spcPts val="0"/>
              </a:spcBef>
              <a:spcAft>
                <a:spcPts val="300"/>
              </a:spcAft>
            </a:pPr>
            <a:r>
              <a:rPr lang="en-US" dirty="0">
                <a:solidFill>
                  <a:srgbClr val="001236"/>
                </a:solidFill>
              </a:rPr>
              <a:t>Fire and brimstone in Sodom: deliverance for Lot; calamity for those in Sodom</a:t>
            </a:r>
          </a:p>
          <a:p>
            <a:pPr>
              <a:lnSpc>
                <a:spcPct val="92000"/>
              </a:lnSpc>
              <a:spcBef>
                <a:spcPts val="0"/>
              </a:spcBef>
              <a:spcAft>
                <a:spcPts val="300"/>
              </a:spcAft>
            </a:pPr>
            <a:endParaRPr lang="en-US" dirty="0">
              <a:solidFill>
                <a:srgbClr val="001236"/>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699" y="154547"/>
            <a:ext cx="8706118" cy="994984"/>
          </a:xfrm>
        </p:spPr>
        <p:txBody>
          <a:bodyPr/>
          <a:lstStyle/>
          <a:p>
            <a:r>
              <a:rPr lang="en-US" dirty="0"/>
              <a:t>	WORD FOR THE JOURNEY</a:t>
            </a:r>
          </a:p>
        </p:txBody>
      </p:sp>
      <p:sp>
        <p:nvSpPr>
          <p:cNvPr id="3" name="Content Placeholder 2"/>
          <p:cNvSpPr>
            <a:spLocks noGrp="1"/>
          </p:cNvSpPr>
          <p:nvPr>
            <p:ph idx="1"/>
          </p:nvPr>
        </p:nvSpPr>
        <p:spPr>
          <a:xfrm>
            <a:off x="0" y="1084218"/>
            <a:ext cx="9143999" cy="5773782"/>
          </a:xfrm>
        </p:spPr>
        <p:txBody>
          <a:bodyPr>
            <a:normAutofit/>
          </a:bodyPr>
          <a:lstStyle/>
          <a:p>
            <a:pPr>
              <a:lnSpc>
                <a:spcPct val="105000"/>
              </a:lnSpc>
              <a:spcBef>
                <a:spcPts val="600"/>
              </a:spcBef>
            </a:pPr>
            <a:r>
              <a:rPr lang="en-US" b="1" dirty="0">
                <a:solidFill>
                  <a:srgbClr val="001236"/>
                </a:solidFill>
              </a:rPr>
              <a:t>James 1:21-22 </a:t>
            </a:r>
            <a:r>
              <a:rPr lang="en-US" dirty="0">
                <a:solidFill>
                  <a:srgbClr val="001236"/>
                </a:solidFill>
              </a:rPr>
              <a:t> Therefore, putting aside all filthiness and </a:t>
            </a:r>
            <a:r>
              <a:rPr lang="en-US" i="1" dirty="0">
                <a:solidFill>
                  <a:srgbClr val="001236"/>
                </a:solidFill>
              </a:rPr>
              <a:t>all</a:t>
            </a:r>
            <a:r>
              <a:rPr lang="en-US" dirty="0">
                <a:solidFill>
                  <a:srgbClr val="001236"/>
                </a:solidFill>
              </a:rPr>
              <a:t> that remains of wickedness, in humility receive the word implanted, which is able to save your souls. But prove yourselves doers of the word, and not merely hearers who delude themselves. </a:t>
            </a:r>
          </a:p>
          <a:p>
            <a:pPr>
              <a:lnSpc>
                <a:spcPct val="105000"/>
              </a:lnSpc>
              <a:spcBef>
                <a:spcPts val="600"/>
              </a:spcBef>
            </a:pPr>
            <a:r>
              <a:rPr lang="en-US" dirty="0">
                <a:solidFill>
                  <a:srgbClr val="001236"/>
                </a:solidFill>
              </a:rPr>
              <a:t>Doers: </a:t>
            </a:r>
            <a:r>
              <a:rPr lang="en-US" i="1" dirty="0" err="1">
                <a:solidFill>
                  <a:srgbClr val="001236"/>
                </a:solidFill>
              </a:rPr>
              <a:t>poietai</a:t>
            </a:r>
            <a:r>
              <a:rPr lang="en-US" i="1" dirty="0">
                <a:solidFill>
                  <a:srgbClr val="001236"/>
                </a:solidFill>
              </a:rPr>
              <a:t>: </a:t>
            </a:r>
            <a:r>
              <a:rPr lang="en-US" dirty="0">
                <a:solidFill>
                  <a:srgbClr val="001236"/>
                </a:solidFill>
              </a:rPr>
              <a:t>a performer; especially a poet</a:t>
            </a:r>
          </a:p>
          <a:p>
            <a:pPr>
              <a:lnSpc>
                <a:spcPct val="105000"/>
              </a:lnSpc>
              <a:spcBef>
                <a:spcPts val="600"/>
              </a:spcBef>
            </a:pPr>
            <a:r>
              <a:rPr lang="en-US" dirty="0">
                <a:solidFill>
                  <a:srgbClr val="001236"/>
                </a:solidFill>
              </a:rPr>
              <a:t>Hearers: </a:t>
            </a:r>
            <a:r>
              <a:rPr lang="en-US" i="1" dirty="0" err="1">
                <a:solidFill>
                  <a:srgbClr val="001236"/>
                </a:solidFill>
              </a:rPr>
              <a:t>akroatai</a:t>
            </a:r>
            <a:r>
              <a:rPr lang="en-US" i="1" dirty="0">
                <a:solidFill>
                  <a:srgbClr val="001236"/>
                </a:solidFill>
              </a:rPr>
              <a:t>: </a:t>
            </a:r>
            <a:r>
              <a:rPr lang="en-US" dirty="0">
                <a:solidFill>
                  <a:srgbClr val="001236"/>
                </a:solidFill>
              </a:rPr>
              <a:t>those who listen without participation</a:t>
            </a:r>
          </a:p>
          <a:p>
            <a:pPr>
              <a:lnSpc>
                <a:spcPct val="105000"/>
              </a:lnSpc>
              <a:spcBef>
                <a:spcPts val="600"/>
              </a:spcBef>
            </a:pPr>
            <a:r>
              <a:rPr lang="en-US" b="1" dirty="0">
                <a:solidFill>
                  <a:srgbClr val="001236"/>
                </a:solidFill>
              </a:rPr>
              <a:t>LEARNING GOAL FOR THIS CLASS:</a:t>
            </a:r>
            <a:endParaRPr lang="en-US" dirty="0">
              <a:solidFill>
                <a:srgbClr val="001236"/>
              </a:solidFill>
            </a:endParaRPr>
          </a:p>
          <a:p>
            <a:pPr>
              <a:lnSpc>
                <a:spcPct val="105000"/>
              </a:lnSpc>
              <a:spcBef>
                <a:spcPts val="600"/>
              </a:spcBef>
              <a:buNone/>
            </a:pPr>
            <a:r>
              <a:rPr lang="en-US" dirty="0">
                <a:solidFill>
                  <a:srgbClr val="001236"/>
                </a:solidFill>
              </a:rPr>
              <a:t>  Learning to hear God and respond to Him in such a way  that His purposes can be fulfilled in us</a:t>
            </a:r>
          </a:p>
          <a:p>
            <a:pPr algn="ctr">
              <a:lnSpc>
                <a:spcPct val="95000"/>
              </a:lnSpc>
              <a:spcBef>
                <a:spcPts val="600"/>
              </a:spcBef>
              <a:buNone/>
            </a:pPr>
            <a:r>
              <a:rPr lang="en-US" b="1" dirty="0">
                <a:solidFill>
                  <a:srgbClr val="001236"/>
                </a:solidFill>
                <a:effectLst>
                  <a:outerShdw blurRad="38100" dist="38100" dir="2700000" algn="tl">
                    <a:srgbClr val="000000">
                      <a:alpha val="43137"/>
                    </a:srgbClr>
                  </a:outerShdw>
                </a:effectLst>
              </a:rPr>
              <a:t>THERE ARE THINGS THAT, IN OUR HUMANITY,</a:t>
            </a:r>
          </a:p>
          <a:p>
            <a:pPr algn="ctr">
              <a:lnSpc>
                <a:spcPct val="95000"/>
              </a:lnSpc>
              <a:spcBef>
                <a:spcPts val="600"/>
              </a:spcBef>
              <a:buNone/>
            </a:pPr>
            <a:r>
              <a:rPr lang="en-US" b="1" dirty="0">
                <a:solidFill>
                  <a:srgbClr val="001236"/>
                </a:solidFill>
                <a:effectLst>
                  <a:outerShdw blurRad="38100" dist="38100" dir="2700000" algn="tl">
                    <a:srgbClr val="000000">
                      <a:alpha val="43137"/>
                    </a:srgbClr>
                  </a:outerShdw>
                </a:effectLst>
              </a:rPr>
              <a:t>WE DON’T REALLY WANT TO RELEASE TO GOD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699" y="1"/>
            <a:ext cx="8706118" cy="849085"/>
          </a:xfrm>
        </p:spPr>
        <p:txBody>
          <a:bodyPr>
            <a:normAutofit fontScale="90000"/>
          </a:bodyPr>
          <a:lstStyle/>
          <a:p>
            <a:r>
              <a:rPr lang="en-US" sz="4800" dirty="0"/>
              <a:t>GOD’S SOVEREIGNTY REVEALED</a:t>
            </a:r>
          </a:p>
        </p:txBody>
      </p:sp>
      <p:sp>
        <p:nvSpPr>
          <p:cNvPr id="3" name="Content Placeholder 2"/>
          <p:cNvSpPr>
            <a:spLocks noGrp="1"/>
          </p:cNvSpPr>
          <p:nvPr>
            <p:ph idx="1"/>
          </p:nvPr>
        </p:nvSpPr>
        <p:spPr>
          <a:xfrm>
            <a:off x="0" y="901337"/>
            <a:ext cx="9143999" cy="5956664"/>
          </a:xfrm>
        </p:spPr>
        <p:txBody>
          <a:bodyPr>
            <a:noAutofit/>
          </a:bodyPr>
          <a:lstStyle/>
          <a:p>
            <a:pPr>
              <a:lnSpc>
                <a:spcPct val="89000"/>
              </a:lnSpc>
              <a:spcBef>
                <a:spcPts val="0"/>
              </a:spcBef>
            </a:pPr>
            <a:r>
              <a:rPr lang="en-US" b="1" dirty="0">
                <a:solidFill>
                  <a:srgbClr val="001236"/>
                </a:solidFill>
              </a:rPr>
              <a:t>Proverbs 21:1 </a:t>
            </a:r>
            <a:r>
              <a:rPr lang="en-US" dirty="0">
                <a:solidFill>
                  <a:srgbClr val="001236"/>
                </a:solidFill>
              </a:rPr>
              <a:t> The king's heart is </a:t>
            </a:r>
            <a:r>
              <a:rPr lang="en-US" i="1" dirty="0">
                <a:solidFill>
                  <a:srgbClr val="001236"/>
                </a:solidFill>
              </a:rPr>
              <a:t>like</a:t>
            </a:r>
            <a:r>
              <a:rPr lang="en-US" dirty="0">
                <a:solidFill>
                  <a:srgbClr val="001236"/>
                </a:solidFill>
              </a:rPr>
              <a:t> channels of water in the hand of the </a:t>
            </a:r>
            <a:r>
              <a:rPr lang="en-US" cap="small" dirty="0">
                <a:solidFill>
                  <a:srgbClr val="001236"/>
                </a:solidFill>
              </a:rPr>
              <a:t>LORD</a:t>
            </a:r>
            <a:r>
              <a:rPr lang="en-US" dirty="0">
                <a:solidFill>
                  <a:srgbClr val="001236"/>
                </a:solidFill>
              </a:rPr>
              <a:t>; He turns it wherever He wishes. </a:t>
            </a:r>
          </a:p>
          <a:p>
            <a:pPr>
              <a:lnSpc>
                <a:spcPct val="89000"/>
              </a:lnSpc>
              <a:spcBef>
                <a:spcPts val="0"/>
              </a:spcBef>
            </a:pPr>
            <a:r>
              <a:rPr lang="en-US" b="1" dirty="0">
                <a:solidFill>
                  <a:srgbClr val="001236"/>
                </a:solidFill>
              </a:rPr>
              <a:t>2 Chronicles 20:5-9 </a:t>
            </a:r>
            <a:r>
              <a:rPr lang="en-US" dirty="0">
                <a:solidFill>
                  <a:srgbClr val="001236"/>
                </a:solidFill>
              </a:rPr>
              <a:t> Then Jehoshaphat stood in the assembly of Judah and Jerusalem, in the house of the </a:t>
            </a:r>
            <a:r>
              <a:rPr lang="en-US" cap="small" dirty="0">
                <a:solidFill>
                  <a:srgbClr val="001236"/>
                </a:solidFill>
              </a:rPr>
              <a:t>LORD</a:t>
            </a:r>
            <a:r>
              <a:rPr lang="en-US" dirty="0">
                <a:solidFill>
                  <a:srgbClr val="001236"/>
                </a:solidFill>
              </a:rPr>
              <a:t> before the new court,  and he said, "O </a:t>
            </a:r>
            <a:r>
              <a:rPr lang="en-US" cap="small" dirty="0">
                <a:solidFill>
                  <a:srgbClr val="001236"/>
                </a:solidFill>
              </a:rPr>
              <a:t>LORD</a:t>
            </a:r>
            <a:r>
              <a:rPr lang="en-US" dirty="0">
                <a:solidFill>
                  <a:srgbClr val="001236"/>
                </a:solidFill>
              </a:rPr>
              <a:t>, the God of our fathers, are You not God in the heavens? And are You not ruler over all the kingdoms of the nations? Power and might are in Your hand so that no one can stand against You. Did You not, O our God, drive out the inhabitants of this land before Your people Israel and give it to the descendants of Abraham Your friend forever? They have lived in it, and have built You a sanctuary there for Your name, saying, 'Should evil come upon us, the sword, </a:t>
            </a:r>
            <a:r>
              <a:rPr lang="en-US" i="1" dirty="0">
                <a:solidFill>
                  <a:srgbClr val="001236"/>
                </a:solidFill>
              </a:rPr>
              <a:t>or</a:t>
            </a:r>
            <a:r>
              <a:rPr lang="en-US" dirty="0">
                <a:solidFill>
                  <a:srgbClr val="001236"/>
                </a:solidFill>
              </a:rPr>
              <a:t> judgment, or pestilence, or famine, we will stand before this </a:t>
            </a:r>
            <a:r>
              <a:rPr lang="en-US" spc="-150" dirty="0">
                <a:solidFill>
                  <a:srgbClr val="001236"/>
                </a:solidFill>
              </a:rPr>
              <a:t>house and before </a:t>
            </a:r>
            <a:r>
              <a:rPr lang="en-US" dirty="0">
                <a:solidFill>
                  <a:srgbClr val="001236"/>
                </a:solidFill>
              </a:rPr>
              <a:t>You</a:t>
            </a:r>
            <a:r>
              <a:rPr lang="en-US" spc="-150" dirty="0">
                <a:solidFill>
                  <a:srgbClr val="001236"/>
                </a:solidFill>
              </a:rPr>
              <a:t> (for </a:t>
            </a:r>
            <a:r>
              <a:rPr lang="en-US" dirty="0">
                <a:solidFill>
                  <a:srgbClr val="001236"/>
                </a:solidFill>
              </a:rPr>
              <a:t>Your name is in this house) and  cry to You in our distress, and You will hear and deliver </a:t>
            </a:r>
            <a:r>
              <a:rPr lang="en-US" i="1" dirty="0">
                <a:solidFill>
                  <a:srgbClr val="001236"/>
                </a:solidFill>
              </a:rPr>
              <a:t>us.</a:t>
            </a:r>
            <a:r>
              <a:rPr lang="en-US" dirty="0">
                <a:solidFill>
                  <a:srgbClr val="001236"/>
                </a:solidFil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699" y="0"/>
            <a:ext cx="8706118" cy="875211"/>
          </a:xfrm>
        </p:spPr>
        <p:txBody>
          <a:bodyPr>
            <a:normAutofit/>
          </a:bodyPr>
          <a:lstStyle/>
          <a:p>
            <a:r>
              <a:rPr lang="en-US" sz="4400" dirty="0"/>
              <a:t>TOTALLY AMAZING</a:t>
            </a:r>
          </a:p>
        </p:txBody>
      </p:sp>
      <p:sp>
        <p:nvSpPr>
          <p:cNvPr id="3" name="Content Placeholder 2"/>
          <p:cNvSpPr>
            <a:spLocks noGrp="1"/>
          </p:cNvSpPr>
          <p:nvPr>
            <p:ph idx="1"/>
          </p:nvPr>
        </p:nvSpPr>
        <p:spPr>
          <a:xfrm>
            <a:off x="0" y="888274"/>
            <a:ext cx="9300754" cy="5969727"/>
          </a:xfrm>
        </p:spPr>
        <p:txBody>
          <a:bodyPr>
            <a:noAutofit/>
          </a:bodyPr>
          <a:lstStyle/>
          <a:p>
            <a:pPr>
              <a:lnSpc>
                <a:spcPct val="88000"/>
              </a:lnSpc>
              <a:spcBef>
                <a:spcPts val="0"/>
              </a:spcBef>
            </a:pPr>
            <a:r>
              <a:rPr lang="en-US" sz="2550" b="1" dirty="0">
                <a:solidFill>
                  <a:srgbClr val="001236"/>
                </a:solidFill>
              </a:rPr>
              <a:t>Exodus </a:t>
            </a:r>
            <a:r>
              <a:rPr lang="en-US" sz="2550" b="1" spc="-150" dirty="0">
                <a:solidFill>
                  <a:srgbClr val="001236"/>
                </a:solidFill>
              </a:rPr>
              <a:t>3:20-22 </a:t>
            </a:r>
            <a:r>
              <a:rPr lang="en-US" sz="2550" spc="-150" baseline="30000" dirty="0">
                <a:solidFill>
                  <a:srgbClr val="001236"/>
                </a:solidFill>
              </a:rPr>
              <a:t> </a:t>
            </a:r>
            <a:r>
              <a:rPr lang="en-US" sz="2550" spc="-150" dirty="0">
                <a:solidFill>
                  <a:srgbClr val="001236"/>
                </a:solidFill>
              </a:rPr>
              <a:t> "So I will stretch out My hand and </a:t>
            </a:r>
            <a:r>
              <a:rPr lang="en-US" sz="2550" dirty="0">
                <a:solidFill>
                  <a:srgbClr val="001236"/>
                </a:solidFill>
              </a:rPr>
              <a:t>strike Egypt</a:t>
            </a:r>
            <a:r>
              <a:rPr lang="en-US" sz="2550" spc="-150" dirty="0">
                <a:solidFill>
                  <a:srgbClr val="001236"/>
                </a:solidFill>
              </a:rPr>
              <a:t> </a:t>
            </a:r>
            <a:r>
              <a:rPr lang="en-US" sz="2550" dirty="0">
                <a:solidFill>
                  <a:srgbClr val="001236"/>
                </a:solidFill>
              </a:rPr>
              <a:t> with all My miracles which I shall do in the midst of it; and after that he will let you </a:t>
            </a:r>
            <a:r>
              <a:rPr lang="en-US" sz="2550" spc="-150" dirty="0">
                <a:solidFill>
                  <a:srgbClr val="001236"/>
                </a:solidFill>
              </a:rPr>
              <a:t>go. I will </a:t>
            </a:r>
            <a:r>
              <a:rPr lang="en-US" sz="2550" dirty="0">
                <a:solidFill>
                  <a:srgbClr val="001236"/>
                </a:solidFill>
              </a:rPr>
              <a:t>grant this people </a:t>
            </a:r>
            <a:r>
              <a:rPr lang="en-US" sz="2550" spc="-150" dirty="0">
                <a:solidFill>
                  <a:srgbClr val="001236"/>
                </a:solidFill>
              </a:rPr>
              <a:t>favor in </a:t>
            </a:r>
            <a:r>
              <a:rPr lang="en-US" sz="2550" dirty="0">
                <a:solidFill>
                  <a:srgbClr val="001236"/>
                </a:solidFill>
              </a:rPr>
              <a:t>the sight of the Egyptians; and it shall be that when you go, you will not go empty-handed. But every woman shall ask of her </a:t>
            </a:r>
            <a:r>
              <a:rPr lang="en-US" sz="2550" spc="-150" dirty="0">
                <a:solidFill>
                  <a:srgbClr val="001236"/>
                </a:solidFill>
              </a:rPr>
              <a:t>neighbor and the woman who </a:t>
            </a:r>
            <a:r>
              <a:rPr lang="en-US" sz="2550" dirty="0">
                <a:solidFill>
                  <a:srgbClr val="001236"/>
                </a:solidFill>
              </a:rPr>
              <a:t>lives in her house, </a:t>
            </a:r>
            <a:r>
              <a:rPr lang="en-US" sz="2550" spc="-150" dirty="0">
                <a:solidFill>
                  <a:srgbClr val="001236"/>
                </a:solidFill>
              </a:rPr>
              <a:t>articles of </a:t>
            </a:r>
            <a:r>
              <a:rPr lang="en-US" sz="2550" dirty="0">
                <a:solidFill>
                  <a:srgbClr val="001236"/>
                </a:solidFill>
              </a:rPr>
              <a:t>silver and gold, and clothing; and you will put them on your sons and daughters. Thus you will plunder the Egyptians." </a:t>
            </a:r>
            <a:endParaRPr lang="en-US" sz="2550" b="1" dirty="0">
              <a:solidFill>
                <a:srgbClr val="001236"/>
              </a:solidFill>
            </a:endParaRPr>
          </a:p>
          <a:p>
            <a:pPr>
              <a:lnSpc>
                <a:spcPct val="88000"/>
              </a:lnSpc>
              <a:spcBef>
                <a:spcPts val="0"/>
              </a:spcBef>
            </a:pPr>
            <a:r>
              <a:rPr lang="en-US" sz="2550" b="1" dirty="0">
                <a:solidFill>
                  <a:srgbClr val="001236"/>
                </a:solidFill>
              </a:rPr>
              <a:t>Exodus </a:t>
            </a:r>
            <a:r>
              <a:rPr lang="en-US" sz="2550" b="1" spc="-150" dirty="0">
                <a:solidFill>
                  <a:srgbClr val="001236"/>
                </a:solidFill>
              </a:rPr>
              <a:t>12:33-36 </a:t>
            </a:r>
            <a:r>
              <a:rPr lang="en-US" sz="2550" spc="-150" dirty="0">
                <a:solidFill>
                  <a:srgbClr val="001236"/>
                </a:solidFill>
              </a:rPr>
              <a:t> The </a:t>
            </a:r>
            <a:r>
              <a:rPr lang="en-US" sz="2550" dirty="0">
                <a:solidFill>
                  <a:srgbClr val="001236"/>
                </a:solidFill>
              </a:rPr>
              <a:t>Egyptians urged the people, to send them out of the land in haste, for they said, "We will all be dead.”</a:t>
            </a:r>
            <a:r>
              <a:rPr lang="en-US" sz="2550" baseline="30000" dirty="0">
                <a:solidFill>
                  <a:srgbClr val="001236"/>
                </a:solidFill>
              </a:rPr>
              <a:t> </a:t>
            </a:r>
            <a:r>
              <a:rPr lang="en-US" sz="2550" dirty="0">
                <a:solidFill>
                  <a:srgbClr val="001236"/>
                </a:solidFill>
              </a:rPr>
              <a:t> So the people took their dough before it was leavened, </a:t>
            </a:r>
            <a:r>
              <a:rPr lang="en-US" sz="2550" i="1" dirty="0">
                <a:solidFill>
                  <a:srgbClr val="001236"/>
                </a:solidFill>
              </a:rPr>
              <a:t>with</a:t>
            </a:r>
            <a:r>
              <a:rPr lang="en-US" sz="2550" dirty="0">
                <a:solidFill>
                  <a:srgbClr val="001236"/>
                </a:solidFill>
              </a:rPr>
              <a:t> their kneading bowls bound up in the clothes on their shoulders.  Now the sons of Israel had done according to the word of Moses, for they had requested from the Egyptians articles of silver and articles of gold, and </a:t>
            </a:r>
            <a:r>
              <a:rPr lang="en-US" sz="2550" spc="-150" dirty="0">
                <a:solidFill>
                  <a:srgbClr val="001236"/>
                </a:solidFill>
              </a:rPr>
              <a:t>clothing; and the </a:t>
            </a:r>
            <a:r>
              <a:rPr lang="en-US" sz="2550" cap="small" dirty="0">
                <a:solidFill>
                  <a:srgbClr val="001236"/>
                </a:solidFill>
              </a:rPr>
              <a:t>LORD</a:t>
            </a:r>
            <a:r>
              <a:rPr lang="en-US" sz="2550" dirty="0">
                <a:solidFill>
                  <a:srgbClr val="001236"/>
                </a:solidFill>
              </a:rPr>
              <a:t> had </a:t>
            </a:r>
            <a:r>
              <a:rPr lang="en-US" sz="2550" spc="-150" dirty="0">
                <a:solidFill>
                  <a:srgbClr val="001236"/>
                </a:solidFill>
              </a:rPr>
              <a:t>given the people favor </a:t>
            </a:r>
            <a:r>
              <a:rPr lang="en-US" sz="2550" dirty="0">
                <a:solidFill>
                  <a:srgbClr val="001236"/>
                </a:solidFill>
              </a:rPr>
              <a:t>in the sight of the Egyptians, so that they let them have their </a:t>
            </a:r>
            <a:r>
              <a:rPr lang="en-US" sz="2550" spc="-150" dirty="0">
                <a:solidFill>
                  <a:srgbClr val="001236"/>
                </a:solidFill>
              </a:rPr>
              <a:t>request. </a:t>
            </a:r>
            <a:endParaRPr lang="en-US" sz="2550" dirty="0">
              <a:solidFill>
                <a:srgbClr val="001236"/>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699" y="0"/>
            <a:ext cx="8706118" cy="966651"/>
          </a:xfrm>
        </p:spPr>
        <p:txBody>
          <a:bodyPr>
            <a:normAutofit/>
          </a:bodyPr>
          <a:lstStyle/>
          <a:p>
            <a:r>
              <a:rPr lang="en-US" sz="4400" dirty="0">
                <a:solidFill>
                  <a:srgbClr val="001236"/>
                </a:solidFill>
              </a:rPr>
              <a:t>WHAT GOD KNOWS/DOES…</a:t>
            </a:r>
          </a:p>
        </p:txBody>
      </p:sp>
      <p:sp>
        <p:nvSpPr>
          <p:cNvPr id="3" name="Content Placeholder 2"/>
          <p:cNvSpPr>
            <a:spLocks noGrp="1"/>
          </p:cNvSpPr>
          <p:nvPr>
            <p:ph idx="1"/>
          </p:nvPr>
        </p:nvSpPr>
        <p:spPr>
          <a:xfrm>
            <a:off x="0" y="836023"/>
            <a:ext cx="9143999" cy="6021977"/>
          </a:xfrm>
        </p:spPr>
        <p:txBody>
          <a:bodyPr>
            <a:noAutofit/>
          </a:bodyPr>
          <a:lstStyle/>
          <a:p>
            <a:pPr>
              <a:lnSpc>
                <a:spcPct val="93000"/>
              </a:lnSpc>
              <a:spcBef>
                <a:spcPts val="0"/>
              </a:spcBef>
              <a:spcAft>
                <a:spcPts val="200"/>
              </a:spcAft>
            </a:pPr>
            <a:r>
              <a:rPr lang="en-US" b="1" dirty="0">
                <a:solidFill>
                  <a:srgbClr val="001236"/>
                </a:solidFill>
              </a:rPr>
              <a:t>Isaiah 44:28</a:t>
            </a:r>
            <a:r>
              <a:rPr lang="en-US" dirty="0">
                <a:solidFill>
                  <a:srgbClr val="001236"/>
                </a:solidFill>
              </a:rPr>
              <a:t> "</a:t>
            </a:r>
            <a:r>
              <a:rPr lang="en-US" i="1" dirty="0">
                <a:solidFill>
                  <a:srgbClr val="001236"/>
                </a:solidFill>
              </a:rPr>
              <a:t>It is I</a:t>
            </a:r>
            <a:r>
              <a:rPr lang="en-US" dirty="0">
                <a:solidFill>
                  <a:srgbClr val="001236"/>
                </a:solidFill>
              </a:rPr>
              <a:t> who says of Cyrus, '</a:t>
            </a:r>
            <a:r>
              <a:rPr lang="en-US" i="1" dirty="0">
                <a:solidFill>
                  <a:srgbClr val="001236"/>
                </a:solidFill>
              </a:rPr>
              <a:t>He is</a:t>
            </a:r>
            <a:r>
              <a:rPr lang="en-US" dirty="0">
                <a:solidFill>
                  <a:srgbClr val="001236"/>
                </a:solidFill>
              </a:rPr>
              <a:t> My shepherd! And he will perform all My desire.' And he declares of Jerusalem, 'She will be built,' And of the temple, 'Your foundation will be laid.'“ </a:t>
            </a:r>
            <a:endParaRPr lang="en-US" b="1" dirty="0">
              <a:solidFill>
                <a:srgbClr val="001236"/>
              </a:solidFill>
            </a:endParaRPr>
          </a:p>
          <a:p>
            <a:pPr>
              <a:lnSpc>
                <a:spcPct val="93000"/>
              </a:lnSpc>
              <a:spcBef>
                <a:spcPts val="0"/>
              </a:spcBef>
              <a:spcAft>
                <a:spcPts val="200"/>
              </a:spcAft>
            </a:pPr>
            <a:r>
              <a:rPr lang="en-US" b="1" dirty="0">
                <a:solidFill>
                  <a:srgbClr val="001236"/>
                </a:solidFill>
              </a:rPr>
              <a:t>Isaiah 45:1-4 </a:t>
            </a:r>
            <a:r>
              <a:rPr lang="en-US" baseline="30000" dirty="0">
                <a:solidFill>
                  <a:srgbClr val="001236"/>
                </a:solidFill>
              </a:rPr>
              <a:t> </a:t>
            </a:r>
            <a:r>
              <a:rPr lang="en-US" dirty="0">
                <a:solidFill>
                  <a:srgbClr val="001236"/>
                </a:solidFill>
              </a:rPr>
              <a:t> Thus says the </a:t>
            </a:r>
            <a:r>
              <a:rPr lang="en-US" cap="small" dirty="0">
                <a:solidFill>
                  <a:srgbClr val="001236"/>
                </a:solidFill>
              </a:rPr>
              <a:t>LORD</a:t>
            </a:r>
            <a:r>
              <a:rPr lang="en-US" dirty="0">
                <a:solidFill>
                  <a:srgbClr val="001236"/>
                </a:solidFill>
              </a:rPr>
              <a:t> to Cyrus His anointed, whom I have taken by the right hand, to subdue nations before him and to loose the loins of kings; to open doors before him so that gates will not be shut: "I will go before you and make the rough places smooth; I will shatter the doors of bronze and cut through their iron bars. I will give you the treasures of darkness and hidden wealth of secret places, So that you may know that it is I, The </a:t>
            </a:r>
            <a:r>
              <a:rPr lang="en-US" cap="small" dirty="0">
                <a:solidFill>
                  <a:srgbClr val="001236"/>
                </a:solidFill>
              </a:rPr>
              <a:t>LORD</a:t>
            </a:r>
            <a:r>
              <a:rPr lang="en-US" dirty="0">
                <a:solidFill>
                  <a:srgbClr val="001236"/>
                </a:solidFill>
              </a:rPr>
              <a:t>, the God of Israel, who calls you by your name. For the sake of Jacob My servant, and Israel My chosen </a:t>
            </a:r>
            <a:r>
              <a:rPr lang="en-US" i="1" dirty="0">
                <a:solidFill>
                  <a:srgbClr val="001236"/>
                </a:solidFill>
              </a:rPr>
              <a:t>one,</a:t>
            </a:r>
            <a:r>
              <a:rPr lang="en-US" dirty="0">
                <a:solidFill>
                  <a:srgbClr val="001236"/>
                </a:solidFill>
              </a:rPr>
              <a:t> I have also called you by your name; I have given you a title of honor </a:t>
            </a:r>
            <a:r>
              <a:rPr lang="en-US" b="1" dirty="0">
                <a:solidFill>
                  <a:srgbClr val="001236"/>
                </a:solidFill>
              </a:rPr>
              <a:t>though you have not known Me</a:t>
            </a:r>
            <a:r>
              <a:rPr lang="en-US" dirty="0">
                <a:solidFill>
                  <a:srgbClr val="001236"/>
                </a:solidFill>
              </a:rPr>
              <a:t>. </a:t>
            </a:r>
          </a:p>
          <a:p>
            <a:pPr>
              <a:lnSpc>
                <a:spcPct val="93000"/>
              </a:lnSpc>
              <a:spcBef>
                <a:spcPts val="0"/>
              </a:spcBef>
              <a:spcAft>
                <a:spcPts val="200"/>
              </a:spcAft>
            </a:pPr>
            <a:endParaRPr lang="en-US" b="1" dirty="0">
              <a:solidFill>
                <a:srgbClr val="001236"/>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968990"/>
          </a:xfrm>
        </p:spPr>
        <p:txBody>
          <a:bodyPr>
            <a:normAutofit/>
          </a:bodyPr>
          <a:lstStyle/>
          <a:p>
            <a:r>
              <a:rPr lang="en-US" sz="4400" dirty="0">
                <a:solidFill>
                  <a:srgbClr val="001236"/>
                </a:solidFill>
              </a:rPr>
              <a:t>WHAT ACTUALLY HAPPENED</a:t>
            </a:r>
            <a:endParaRPr lang="en-US" sz="3600" dirty="0">
              <a:solidFill>
                <a:srgbClr val="001236"/>
              </a:solidFill>
            </a:endParaRPr>
          </a:p>
        </p:txBody>
      </p:sp>
      <p:sp>
        <p:nvSpPr>
          <p:cNvPr id="3" name="Content Placeholder 2"/>
          <p:cNvSpPr>
            <a:spLocks noGrp="1"/>
          </p:cNvSpPr>
          <p:nvPr>
            <p:ph idx="1"/>
          </p:nvPr>
        </p:nvSpPr>
        <p:spPr>
          <a:xfrm>
            <a:off x="0" y="836023"/>
            <a:ext cx="9143999" cy="6021977"/>
          </a:xfrm>
        </p:spPr>
        <p:txBody>
          <a:bodyPr>
            <a:noAutofit/>
          </a:bodyPr>
          <a:lstStyle/>
          <a:p>
            <a:pPr>
              <a:lnSpc>
                <a:spcPct val="90000"/>
              </a:lnSpc>
              <a:spcBef>
                <a:spcPts val="0"/>
              </a:spcBef>
              <a:spcAft>
                <a:spcPts val="200"/>
              </a:spcAft>
            </a:pPr>
            <a:r>
              <a:rPr lang="en-US" b="1" dirty="0">
                <a:solidFill>
                  <a:srgbClr val="001236"/>
                </a:solidFill>
              </a:rPr>
              <a:t>Cyrus</a:t>
            </a:r>
            <a:r>
              <a:rPr lang="en-US" dirty="0">
                <a:solidFill>
                  <a:srgbClr val="001236"/>
                </a:solidFill>
              </a:rPr>
              <a:t>, a Persian, conquered Babylon with barely a fight</a:t>
            </a:r>
          </a:p>
          <a:p>
            <a:pPr>
              <a:lnSpc>
                <a:spcPct val="90000"/>
              </a:lnSpc>
              <a:spcBef>
                <a:spcPts val="0"/>
              </a:spcBef>
              <a:spcAft>
                <a:spcPts val="200"/>
              </a:spcAft>
            </a:pPr>
            <a:r>
              <a:rPr lang="en-US" b="1" dirty="0" err="1">
                <a:solidFill>
                  <a:srgbClr val="001236"/>
                </a:solidFill>
              </a:rPr>
              <a:t>Nabonidus</a:t>
            </a:r>
            <a:r>
              <a:rPr lang="en-US" dirty="0">
                <a:solidFill>
                  <a:srgbClr val="001236"/>
                </a:solidFill>
              </a:rPr>
              <a:t>, the Babylonian king, was in Saudi Arabia worshiping the moon god at </a:t>
            </a:r>
            <a:r>
              <a:rPr lang="en-US" dirty="0" err="1">
                <a:solidFill>
                  <a:srgbClr val="001236"/>
                </a:solidFill>
              </a:rPr>
              <a:t>Tayma</a:t>
            </a:r>
            <a:r>
              <a:rPr lang="en-US" dirty="0">
                <a:solidFill>
                  <a:srgbClr val="001236"/>
                </a:solidFill>
              </a:rPr>
              <a:t> for several years</a:t>
            </a:r>
          </a:p>
          <a:p>
            <a:pPr>
              <a:lnSpc>
                <a:spcPct val="90000"/>
              </a:lnSpc>
              <a:spcBef>
                <a:spcPts val="0"/>
              </a:spcBef>
              <a:spcAft>
                <a:spcPts val="200"/>
              </a:spcAft>
            </a:pPr>
            <a:r>
              <a:rPr lang="en-US" dirty="0">
                <a:solidFill>
                  <a:srgbClr val="001236"/>
                </a:solidFill>
              </a:rPr>
              <a:t>His son, </a:t>
            </a:r>
            <a:r>
              <a:rPr lang="en-US" b="1" dirty="0">
                <a:solidFill>
                  <a:srgbClr val="001236"/>
                </a:solidFill>
              </a:rPr>
              <a:t>Belshazzar</a:t>
            </a:r>
            <a:r>
              <a:rPr lang="en-US" dirty="0">
                <a:solidFill>
                  <a:srgbClr val="001236"/>
                </a:solidFill>
              </a:rPr>
              <a:t>, was reigning in his place</a:t>
            </a:r>
          </a:p>
          <a:p>
            <a:pPr>
              <a:lnSpc>
                <a:spcPct val="90000"/>
              </a:lnSpc>
              <a:spcBef>
                <a:spcPts val="0"/>
              </a:spcBef>
              <a:spcAft>
                <a:spcPts val="200"/>
              </a:spcAft>
            </a:pPr>
            <a:r>
              <a:rPr lang="en-US" b="1" dirty="0">
                <a:solidFill>
                  <a:srgbClr val="001236"/>
                </a:solidFill>
              </a:rPr>
              <a:t>Ezra 1:1-3 </a:t>
            </a:r>
            <a:r>
              <a:rPr lang="en-US" dirty="0">
                <a:solidFill>
                  <a:srgbClr val="001236"/>
                </a:solidFill>
              </a:rPr>
              <a:t>Now in the first year of Cyrus king of Persia, in order to fulfill the word of the </a:t>
            </a:r>
            <a:r>
              <a:rPr lang="en-US" cap="small" dirty="0">
                <a:solidFill>
                  <a:srgbClr val="001236"/>
                </a:solidFill>
              </a:rPr>
              <a:t>LORD</a:t>
            </a:r>
            <a:r>
              <a:rPr lang="en-US" dirty="0">
                <a:solidFill>
                  <a:srgbClr val="001236"/>
                </a:solidFill>
              </a:rPr>
              <a:t> by the mouth of Jeremiah, the </a:t>
            </a:r>
            <a:r>
              <a:rPr lang="en-US" cap="small" dirty="0">
                <a:solidFill>
                  <a:srgbClr val="001236"/>
                </a:solidFill>
              </a:rPr>
              <a:t>LORD</a:t>
            </a:r>
            <a:r>
              <a:rPr lang="en-US" dirty="0">
                <a:solidFill>
                  <a:srgbClr val="001236"/>
                </a:solidFill>
              </a:rPr>
              <a:t> stirred up the spirit of Cyrus king of Persia, so that he sent a proclamation throughout all his kingdom, and also </a:t>
            </a:r>
            <a:r>
              <a:rPr lang="en-US" i="1" dirty="0">
                <a:solidFill>
                  <a:srgbClr val="001236"/>
                </a:solidFill>
              </a:rPr>
              <a:t>put it</a:t>
            </a:r>
            <a:r>
              <a:rPr lang="en-US" dirty="0">
                <a:solidFill>
                  <a:srgbClr val="001236"/>
                </a:solidFill>
              </a:rPr>
              <a:t> in writing, saying: Thus says Cyrus king of Persia, 'The </a:t>
            </a:r>
            <a:r>
              <a:rPr lang="en-US" cap="small" dirty="0">
                <a:solidFill>
                  <a:srgbClr val="001236"/>
                </a:solidFill>
              </a:rPr>
              <a:t>LORD</a:t>
            </a:r>
            <a:r>
              <a:rPr lang="en-US" dirty="0">
                <a:solidFill>
                  <a:srgbClr val="001236"/>
                </a:solidFill>
              </a:rPr>
              <a:t>, the God of heaven, has given me all the kingdoms of the earth and He has appointed me to build Him a house in Jerusalem, which is in Judah. Whoever there is among you of all His people, may his God be with him! Let him go up to Jerusalem which is in Judah and rebuild the house of the </a:t>
            </a:r>
            <a:r>
              <a:rPr lang="en-US" cap="small" dirty="0">
                <a:solidFill>
                  <a:srgbClr val="001236"/>
                </a:solidFill>
              </a:rPr>
              <a:t>LORD</a:t>
            </a:r>
            <a:r>
              <a:rPr lang="en-US" dirty="0">
                <a:solidFill>
                  <a:srgbClr val="001236"/>
                </a:solidFill>
              </a:rPr>
              <a:t>, the God of Israel; He is the God who is in Jerusalem. </a:t>
            </a:r>
          </a:p>
          <a:p>
            <a:pPr>
              <a:lnSpc>
                <a:spcPct val="90000"/>
              </a:lnSpc>
              <a:spcBef>
                <a:spcPts val="0"/>
              </a:spcBef>
              <a:spcAft>
                <a:spcPts val="200"/>
              </a:spcAft>
            </a:pPr>
            <a:endParaRPr lang="en-US" b="1" dirty="0">
              <a:solidFill>
                <a:srgbClr val="001236"/>
              </a:solidFill>
            </a:endParaRPr>
          </a:p>
          <a:p>
            <a:pPr>
              <a:lnSpc>
                <a:spcPct val="90000"/>
              </a:lnSpc>
              <a:spcBef>
                <a:spcPts val="0"/>
              </a:spcBef>
            </a:pPr>
            <a:endParaRPr lang="en-US" dirty="0">
              <a:solidFill>
                <a:srgbClr val="001236"/>
              </a:solidFill>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STELE FROM 2000 </a:t>
            </a:r>
            <a:r>
              <a:rPr lang="en-US" sz="4400" dirty="0" err="1"/>
              <a:t>bc</a:t>
            </a:r>
            <a:endParaRPr lang="en-US" sz="4400" dirty="0"/>
          </a:p>
        </p:txBody>
      </p:sp>
      <p:pic>
        <p:nvPicPr>
          <p:cNvPr id="4" name="Content Placeholder 3" descr="Stele of Ur-Nammu (ca. 2200 BC)"/>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78626" y="1541417"/>
            <a:ext cx="5070813" cy="498388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699" y="154548"/>
            <a:ext cx="8706118" cy="828092"/>
          </a:xfrm>
        </p:spPr>
        <p:txBody>
          <a:bodyPr/>
          <a:lstStyle/>
          <a:p>
            <a:r>
              <a:rPr lang="en-US" dirty="0">
                <a:solidFill>
                  <a:srgbClr val="001236"/>
                </a:solidFill>
              </a:rPr>
              <a:t>THE CYRUS CYLINDER</a:t>
            </a:r>
          </a:p>
        </p:txBody>
      </p:sp>
      <p:pic>
        <p:nvPicPr>
          <p:cNvPr id="1026" name="Picture 2"/>
          <p:cNvPicPr>
            <a:picLocks noGrp="1" noChangeAspect="1" noChangeArrowheads="1"/>
          </p:cNvPicPr>
          <p:nvPr>
            <p:ph idx="1"/>
          </p:nvPr>
        </p:nvPicPr>
        <p:blipFill>
          <a:blip r:embed="rId2"/>
          <a:srcRect/>
          <a:stretch>
            <a:fillRect/>
          </a:stretch>
        </p:blipFill>
        <p:spPr bwMode="auto">
          <a:xfrm>
            <a:off x="2769326" y="877210"/>
            <a:ext cx="3631474" cy="2178885"/>
          </a:xfrm>
          <a:prstGeom prst="rect">
            <a:avLst/>
          </a:prstGeom>
          <a:noFill/>
          <a:ln w="9525">
            <a:noFill/>
            <a:miter lim="800000"/>
            <a:headEnd/>
            <a:tailEnd/>
          </a:ln>
        </p:spPr>
      </p:pic>
      <p:sp>
        <p:nvSpPr>
          <p:cNvPr id="5" name="TextBox 4"/>
          <p:cNvSpPr txBox="1"/>
          <p:nvPr/>
        </p:nvSpPr>
        <p:spPr>
          <a:xfrm>
            <a:off x="378822" y="3069772"/>
            <a:ext cx="8704755" cy="4093428"/>
          </a:xfrm>
          <a:prstGeom prst="rect">
            <a:avLst/>
          </a:prstGeom>
          <a:noFill/>
        </p:spPr>
        <p:txBody>
          <a:bodyPr wrap="square" rtlCol="0">
            <a:spAutoFit/>
          </a:bodyPr>
          <a:lstStyle/>
          <a:p>
            <a:r>
              <a:rPr lang="en-US" sz="2600" dirty="0">
                <a:latin typeface="Tahoma" pitchFamily="34" charset="0"/>
                <a:ea typeface="Tahoma" pitchFamily="34" charset="0"/>
                <a:cs typeface="Tahoma" pitchFamily="34" charset="0"/>
              </a:rPr>
              <a:t>The Cyrus Cylinder makes is clear that Cyrus was not a </a:t>
            </a:r>
          </a:p>
          <a:p>
            <a:r>
              <a:rPr lang="en-US" sz="2600" dirty="0">
                <a:latin typeface="Tahoma" pitchFamily="34" charset="0"/>
                <a:ea typeface="Tahoma" pitchFamily="34" charset="0"/>
                <a:cs typeface="Tahoma" pitchFamily="34" charset="0"/>
              </a:rPr>
              <a:t>worshiper of the Jewish God; He was Zoroastrian and </a:t>
            </a:r>
          </a:p>
          <a:p>
            <a:r>
              <a:rPr lang="en-US" sz="2600" dirty="0">
                <a:latin typeface="Tahoma" pitchFamily="34" charset="0"/>
                <a:ea typeface="Tahoma" pitchFamily="34" charset="0"/>
                <a:cs typeface="Tahoma" pitchFamily="34" charset="0"/>
              </a:rPr>
              <a:t>worshiped </a:t>
            </a:r>
            <a:r>
              <a:rPr lang="en-US" sz="2600" dirty="0" err="1">
                <a:latin typeface="Tahoma" pitchFamily="34" charset="0"/>
                <a:ea typeface="Tahoma" pitchFamily="34" charset="0"/>
                <a:cs typeface="Tahoma" pitchFamily="34" charset="0"/>
              </a:rPr>
              <a:t>Ahuramazda</a:t>
            </a:r>
            <a:endParaRPr lang="en-US" sz="2600" dirty="0">
              <a:latin typeface="Tahoma" pitchFamily="34" charset="0"/>
              <a:ea typeface="Tahoma" pitchFamily="34" charset="0"/>
              <a:cs typeface="Tahoma" pitchFamily="34" charset="0"/>
            </a:endParaRPr>
          </a:p>
          <a:p>
            <a:pPr>
              <a:buFont typeface="Arial" pitchFamily="34" charset="0"/>
              <a:buChar char="•"/>
            </a:pPr>
            <a:r>
              <a:rPr lang="en-US" sz="2600" dirty="0">
                <a:latin typeface="Tahoma" pitchFamily="34" charset="0"/>
                <a:ea typeface="Tahoma" pitchFamily="34" charset="0"/>
                <a:cs typeface="Tahoma" pitchFamily="34" charset="0"/>
              </a:rPr>
              <a:t>Question: was Cyrus aware of the fact that God was in</a:t>
            </a:r>
          </a:p>
          <a:p>
            <a:r>
              <a:rPr lang="en-US" sz="2600" dirty="0">
                <a:latin typeface="Tahoma" pitchFamily="34" charset="0"/>
                <a:ea typeface="Tahoma" pitchFamily="34" charset="0"/>
                <a:cs typeface="Tahoma" pitchFamily="34" charset="0"/>
              </a:rPr>
              <a:t>     charge of what was happening?</a:t>
            </a:r>
          </a:p>
          <a:p>
            <a:pPr>
              <a:buFont typeface="Arial" pitchFamily="34" charset="0"/>
              <a:buChar char="•"/>
            </a:pPr>
            <a:r>
              <a:rPr lang="en-US" sz="2600" dirty="0">
                <a:latin typeface="Tahoma" pitchFamily="34" charset="0"/>
                <a:ea typeface="Tahoma" pitchFamily="34" charset="0"/>
                <a:cs typeface="Tahoma" pitchFamily="34" charset="0"/>
              </a:rPr>
              <a:t>Were the Moabites, Ammonites, and </a:t>
            </a:r>
            <a:r>
              <a:rPr lang="en-US" sz="2600" dirty="0" err="1">
                <a:latin typeface="Tahoma" pitchFamily="34" charset="0"/>
                <a:ea typeface="Tahoma" pitchFamily="34" charset="0"/>
                <a:cs typeface="Tahoma" pitchFamily="34" charset="0"/>
              </a:rPr>
              <a:t>Meunites</a:t>
            </a:r>
            <a:r>
              <a:rPr lang="en-US" sz="2600" dirty="0">
                <a:latin typeface="Tahoma" pitchFamily="34" charset="0"/>
                <a:ea typeface="Tahoma" pitchFamily="34" charset="0"/>
                <a:cs typeface="Tahoma" pitchFamily="34" charset="0"/>
              </a:rPr>
              <a:t> aware?</a:t>
            </a:r>
          </a:p>
          <a:p>
            <a:pPr>
              <a:buFont typeface="Arial" pitchFamily="34" charset="0"/>
              <a:buChar char="•"/>
            </a:pPr>
            <a:r>
              <a:rPr lang="en-US" sz="2600" dirty="0">
                <a:latin typeface="Tahoma" pitchFamily="34" charset="0"/>
                <a:ea typeface="Tahoma" pitchFamily="34" charset="0"/>
                <a:cs typeface="Tahoma" pitchFamily="34" charset="0"/>
              </a:rPr>
              <a:t>Were the people of Egypt aware of the fact that God was</a:t>
            </a:r>
          </a:p>
          <a:p>
            <a:r>
              <a:rPr lang="en-US" sz="2600" dirty="0">
                <a:latin typeface="Tahoma" pitchFamily="34" charset="0"/>
                <a:ea typeface="Tahoma" pitchFamily="34" charset="0"/>
                <a:cs typeface="Tahoma" pitchFamily="34" charset="0"/>
              </a:rPr>
              <a:t>     in control of their gifts to the Israelites?</a:t>
            </a:r>
          </a:p>
          <a:p>
            <a:pPr>
              <a:buFont typeface="Arial" pitchFamily="34" charset="0"/>
              <a:buChar char="•"/>
            </a:pPr>
            <a:r>
              <a:rPr lang="en-US" sz="2600" dirty="0">
                <a:latin typeface="Tahoma" pitchFamily="34" charset="0"/>
                <a:ea typeface="Tahoma" pitchFamily="34" charset="0"/>
                <a:cs typeface="Tahoma" pitchFamily="34" charset="0"/>
              </a:rPr>
              <a:t>When we watch the news, are we seeing God’s hand?</a:t>
            </a:r>
          </a:p>
          <a:p>
            <a:endParaRPr lang="en-US" sz="2600" dirty="0">
              <a:latin typeface="Tahoma" pitchFamily="34" charset="0"/>
              <a:ea typeface="Tahoma" pitchFamily="34" charset="0"/>
              <a:cs typeface="Tahom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699" y="1"/>
            <a:ext cx="8706118" cy="914399"/>
          </a:xfrm>
        </p:spPr>
        <p:txBody>
          <a:bodyPr>
            <a:normAutofit/>
          </a:bodyPr>
          <a:lstStyle/>
          <a:p>
            <a:r>
              <a:rPr lang="en-US" sz="4400" dirty="0"/>
              <a:t>HOW DOES GOD LEAD?</a:t>
            </a:r>
          </a:p>
        </p:txBody>
      </p:sp>
      <p:sp>
        <p:nvSpPr>
          <p:cNvPr id="3" name="Content Placeholder 2"/>
          <p:cNvSpPr>
            <a:spLocks noGrp="1"/>
          </p:cNvSpPr>
          <p:nvPr>
            <p:ph idx="1"/>
          </p:nvPr>
        </p:nvSpPr>
        <p:spPr>
          <a:xfrm>
            <a:off x="-1" y="832513"/>
            <a:ext cx="9144001" cy="6025487"/>
          </a:xfrm>
        </p:spPr>
        <p:txBody>
          <a:bodyPr>
            <a:noAutofit/>
          </a:bodyPr>
          <a:lstStyle/>
          <a:p>
            <a:pPr>
              <a:lnSpc>
                <a:spcPct val="89000"/>
              </a:lnSpc>
              <a:spcBef>
                <a:spcPts val="0"/>
              </a:spcBef>
              <a:spcAft>
                <a:spcPts val="200"/>
              </a:spcAft>
            </a:pPr>
            <a:r>
              <a:rPr lang="en-US" b="1" dirty="0">
                <a:solidFill>
                  <a:srgbClr val="001236"/>
                </a:solidFill>
              </a:rPr>
              <a:t>Matthew 2:13-15 </a:t>
            </a:r>
            <a:r>
              <a:rPr lang="en-US" dirty="0">
                <a:solidFill>
                  <a:srgbClr val="001236"/>
                </a:solidFill>
              </a:rPr>
              <a:t> Now when they had gone, behold, an angel of the Lord appeared to Joseph in a dream and said, "Get up! Take the Child and His mother and flee to Egypt, and remain there until I tell you; for Herod is going to search for the Child to destroy Him.” So Joseph got up and took the Child and His mother while it was still night, and left for Egypt. He remained there until the death of Herod. </a:t>
            </a:r>
            <a:r>
              <a:rPr lang="en-US" i="1" dirty="0">
                <a:solidFill>
                  <a:srgbClr val="001236"/>
                </a:solidFill>
              </a:rPr>
              <a:t>This was</a:t>
            </a:r>
            <a:r>
              <a:rPr lang="en-US" dirty="0">
                <a:solidFill>
                  <a:srgbClr val="001236"/>
                </a:solidFill>
              </a:rPr>
              <a:t> to fulfill what had been spoken by the Lord through the prophet: "</a:t>
            </a:r>
            <a:r>
              <a:rPr lang="en-US" cap="small" dirty="0">
                <a:solidFill>
                  <a:srgbClr val="001236"/>
                </a:solidFill>
              </a:rPr>
              <a:t>OUT OF</a:t>
            </a:r>
            <a:r>
              <a:rPr lang="en-US" dirty="0">
                <a:solidFill>
                  <a:srgbClr val="001236"/>
                </a:solidFill>
              </a:rPr>
              <a:t> </a:t>
            </a:r>
            <a:r>
              <a:rPr lang="en-US" cap="small" dirty="0">
                <a:solidFill>
                  <a:srgbClr val="001236"/>
                </a:solidFill>
              </a:rPr>
              <a:t>EGYPT</a:t>
            </a:r>
            <a:r>
              <a:rPr lang="en-US" dirty="0">
                <a:solidFill>
                  <a:srgbClr val="001236"/>
                </a:solidFill>
              </a:rPr>
              <a:t> I </a:t>
            </a:r>
            <a:r>
              <a:rPr lang="en-US" cap="small" dirty="0">
                <a:solidFill>
                  <a:srgbClr val="001236"/>
                </a:solidFill>
              </a:rPr>
              <a:t>CALLED</a:t>
            </a:r>
            <a:r>
              <a:rPr lang="en-US" dirty="0">
                <a:solidFill>
                  <a:srgbClr val="001236"/>
                </a:solidFill>
              </a:rPr>
              <a:t> </a:t>
            </a:r>
            <a:r>
              <a:rPr lang="en-US" cap="small" dirty="0">
                <a:solidFill>
                  <a:srgbClr val="001236"/>
                </a:solidFill>
              </a:rPr>
              <a:t>MY</a:t>
            </a:r>
            <a:r>
              <a:rPr lang="en-US" dirty="0">
                <a:solidFill>
                  <a:srgbClr val="001236"/>
                </a:solidFill>
              </a:rPr>
              <a:t> </a:t>
            </a:r>
            <a:r>
              <a:rPr lang="en-US" cap="small" dirty="0">
                <a:solidFill>
                  <a:srgbClr val="001236"/>
                </a:solidFill>
              </a:rPr>
              <a:t>SON</a:t>
            </a:r>
            <a:r>
              <a:rPr lang="en-US" dirty="0">
                <a:solidFill>
                  <a:srgbClr val="001236"/>
                </a:solidFill>
              </a:rPr>
              <a:t>." </a:t>
            </a:r>
          </a:p>
          <a:p>
            <a:pPr>
              <a:lnSpc>
                <a:spcPct val="89000"/>
              </a:lnSpc>
              <a:spcBef>
                <a:spcPts val="0"/>
              </a:spcBef>
              <a:spcAft>
                <a:spcPts val="200"/>
              </a:spcAft>
            </a:pPr>
            <a:r>
              <a:rPr lang="en-US" b="1" dirty="0">
                <a:solidFill>
                  <a:srgbClr val="001236"/>
                </a:solidFill>
              </a:rPr>
              <a:t>Acts 4:29-31 </a:t>
            </a:r>
            <a:r>
              <a:rPr lang="en-US" dirty="0">
                <a:solidFill>
                  <a:srgbClr val="001236"/>
                </a:solidFill>
              </a:rPr>
              <a:t> "And now, Lord, take note of their threats, and grant that Your bond-servants may speak Your word with all confidence, while You extend Your hand to heal, and signs and wonders take place through the name of Your holy servant Jesus.” And when they had prayed, the place where they had gathered together was shaken, and they were all filled with the Holy Spirit and </a:t>
            </a:r>
            <a:r>
              <a:rPr lang="en-US" i="1" dirty="0">
                <a:solidFill>
                  <a:srgbClr val="001236"/>
                </a:solidFill>
              </a:rPr>
              <a:t>began</a:t>
            </a:r>
            <a:r>
              <a:rPr lang="en-US" dirty="0">
                <a:solidFill>
                  <a:srgbClr val="001236"/>
                </a:solidFill>
              </a:rPr>
              <a:t> to speak the word of God with boldness. </a:t>
            </a:r>
          </a:p>
          <a:p>
            <a:pPr>
              <a:lnSpc>
                <a:spcPct val="89000"/>
              </a:lnSpc>
              <a:spcBef>
                <a:spcPts val="0"/>
              </a:spcBef>
              <a:spcAft>
                <a:spcPts val="200"/>
              </a:spcAft>
            </a:pPr>
            <a:endParaRPr lang="en-US" dirty="0">
              <a:solidFill>
                <a:srgbClr val="001236"/>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TM04033919[[fn=Circuit]]</Template>
  <TotalTime>14457</TotalTime>
  <Words>1975</Words>
  <Application>Microsoft Office PowerPoint</Application>
  <PresentationFormat>Letter Paper (8.5x11 in)</PresentationFormat>
  <Paragraphs>65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Tahoma</vt:lpstr>
      <vt:lpstr>Tempus Sans ITC</vt:lpstr>
      <vt:lpstr>Tw Cen MT</vt:lpstr>
      <vt:lpstr>Circuit</vt:lpstr>
      <vt:lpstr>A question of character Lesson 12</vt:lpstr>
      <vt:lpstr> WORD FOR THE JOURNEY</vt:lpstr>
      <vt:lpstr>GOD’S SOVEREIGNTY REVEALED</vt:lpstr>
      <vt:lpstr>TOTALLY AMAZING</vt:lpstr>
      <vt:lpstr>WHAT GOD KNOWS/DOES…</vt:lpstr>
      <vt:lpstr>WHAT ACTUALLY HAPPENED</vt:lpstr>
      <vt:lpstr>STELE FROM 2000 bc</vt:lpstr>
      <vt:lpstr>THE CYRUS CYLINDER</vt:lpstr>
      <vt:lpstr>HOW DOES GOD LEAD?</vt:lpstr>
      <vt:lpstr>SOVEREIGN OVER LEADERS?</vt:lpstr>
      <vt:lpstr>NOT ONLY WHO, BUT WHEN and how</vt:lpstr>
      <vt:lpstr>WHERE IS YOUR TRUST?</vt:lpstr>
      <vt:lpstr>KNOW GOD – KNOW HIS WORD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Gower</cp:lastModifiedBy>
  <cp:revision>44</cp:revision>
  <cp:lastPrinted>2020-12-13T18:25:55Z</cp:lastPrinted>
  <dcterms:created xsi:type="dcterms:W3CDTF">2016-12-20T15:22:00Z</dcterms:created>
  <dcterms:modified xsi:type="dcterms:W3CDTF">2021-04-07T22:31:56Z</dcterms:modified>
</cp:coreProperties>
</file>