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41" r:id="rId1"/>
  </p:sldMasterIdLst>
  <p:notesMasterIdLst>
    <p:notesMasterId r:id="rId16"/>
  </p:notesMasterIdLst>
  <p:handoutMasterIdLst>
    <p:handoutMasterId r:id="rId17"/>
  </p:handoutMasterIdLst>
  <p:sldIdLst>
    <p:sldId id="256" r:id="rId2"/>
    <p:sldId id="260" r:id="rId3"/>
    <p:sldId id="281" r:id="rId4"/>
    <p:sldId id="261" r:id="rId5"/>
    <p:sldId id="278" r:id="rId6"/>
    <p:sldId id="279" r:id="rId7"/>
    <p:sldId id="262" r:id="rId8"/>
    <p:sldId id="275" r:id="rId9"/>
    <p:sldId id="276" r:id="rId10"/>
    <p:sldId id="277" r:id="rId11"/>
    <p:sldId id="280" r:id="rId12"/>
    <p:sldId id="263" r:id="rId13"/>
    <p:sldId id="282" r:id="rId14"/>
    <p:sldId id="274" r:id="rId15"/>
  </p:sldIdLst>
  <p:sldSz cx="9144000" cy="6858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2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296" y="43"/>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7103" cy="469011"/>
          </a:xfrm>
          <a:prstGeom prst="rect">
            <a:avLst/>
          </a:prstGeom>
        </p:spPr>
        <p:txBody>
          <a:bodyPr vert="horz" lIns="93576" tIns="46787" rIns="93576" bIns="46787" rtlCol="0"/>
          <a:lstStyle>
            <a:lvl1pPr algn="l">
              <a:defRPr sz="1200"/>
            </a:lvl1pPr>
          </a:lstStyle>
          <a:p>
            <a:endParaRPr lang="en-US" dirty="0"/>
          </a:p>
        </p:txBody>
      </p:sp>
      <p:sp>
        <p:nvSpPr>
          <p:cNvPr id="3" name="Date Placeholder 2"/>
          <p:cNvSpPr>
            <a:spLocks noGrp="1"/>
          </p:cNvSpPr>
          <p:nvPr>
            <p:ph type="dt" sz="quarter" idx="1"/>
          </p:nvPr>
        </p:nvSpPr>
        <p:spPr>
          <a:xfrm>
            <a:off x="4023783" y="1"/>
            <a:ext cx="3077103" cy="469011"/>
          </a:xfrm>
          <a:prstGeom prst="rect">
            <a:avLst/>
          </a:prstGeom>
        </p:spPr>
        <p:txBody>
          <a:bodyPr vert="horz" lIns="93576" tIns="46787" rIns="93576" bIns="46787" rtlCol="0"/>
          <a:lstStyle>
            <a:lvl1pPr algn="r">
              <a:defRPr sz="1200"/>
            </a:lvl1pPr>
          </a:lstStyle>
          <a:p>
            <a:fld id="{16D81201-0A12-4068-8D9E-3DAE313D4218}" type="datetimeFigureOut">
              <a:rPr lang="en-US" smtClean="0"/>
              <a:pPr/>
              <a:t>3/28/2021</a:t>
            </a:fld>
            <a:endParaRPr lang="en-US" dirty="0"/>
          </a:p>
        </p:txBody>
      </p:sp>
      <p:sp>
        <p:nvSpPr>
          <p:cNvPr id="4" name="Footer Placeholder 3"/>
          <p:cNvSpPr>
            <a:spLocks noGrp="1"/>
          </p:cNvSpPr>
          <p:nvPr>
            <p:ph type="ftr" sz="quarter" idx="2"/>
          </p:nvPr>
        </p:nvSpPr>
        <p:spPr>
          <a:xfrm>
            <a:off x="1" y="8917812"/>
            <a:ext cx="3077103" cy="469011"/>
          </a:xfrm>
          <a:prstGeom prst="rect">
            <a:avLst/>
          </a:prstGeom>
        </p:spPr>
        <p:txBody>
          <a:bodyPr vert="horz" lIns="93576" tIns="46787" rIns="93576" bIns="4678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783" y="8917812"/>
            <a:ext cx="3077103" cy="469011"/>
          </a:xfrm>
          <a:prstGeom prst="rect">
            <a:avLst/>
          </a:prstGeom>
        </p:spPr>
        <p:txBody>
          <a:bodyPr vert="horz" lIns="93576" tIns="46787" rIns="93576" bIns="46787" rtlCol="0" anchor="b"/>
          <a:lstStyle>
            <a:lvl1pPr algn="r">
              <a:defRPr sz="1200"/>
            </a:lvl1pPr>
          </a:lstStyle>
          <a:p>
            <a:fld id="{C8D7BC5C-8615-4922-A495-1583658F99B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idx="1"/>
          </p:nvPr>
        </p:nvSpPr>
        <p:spPr>
          <a:xfrm>
            <a:off x="4023782" y="0"/>
            <a:ext cx="3077103" cy="469011"/>
          </a:xfrm>
          <a:prstGeom prst="rect">
            <a:avLst/>
          </a:prstGeom>
        </p:spPr>
        <p:txBody>
          <a:bodyPr vert="horz" lIns="93589" tIns="46794" rIns="93589" bIns="46794" rtlCol="0"/>
          <a:lstStyle>
            <a:lvl1pPr algn="r">
              <a:defRPr sz="1200"/>
            </a:lvl1pPr>
          </a:lstStyle>
          <a:p>
            <a:fld id="{93835D62-8840-4A00-83B8-5F81899280C3}" type="datetimeFigureOut">
              <a:rPr lang="en-US" smtClean="0"/>
              <a:pPr/>
              <a:t>3/28/2021</a:t>
            </a:fld>
            <a:endParaRPr lang="en-US"/>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a:p>
        </p:txBody>
      </p:sp>
      <p:sp>
        <p:nvSpPr>
          <p:cNvPr id="5" name="Notes Placeholder 4"/>
          <p:cNvSpPr>
            <a:spLocks noGrp="1"/>
          </p:cNvSpPr>
          <p:nvPr>
            <p:ph type="body" sz="quarter" idx="3"/>
          </p:nvPr>
        </p:nvSpPr>
        <p:spPr>
          <a:xfrm>
            <a:off x="709611" y="4458906"/>
            <a:ext cx="5683253" cy="4226053"/>
          </a:xfrm>
          <a:prstGeom prst="rect">
            <a:avLst/>
          </a:prstGeom>
        </p:spPr>
        <p:txBody>
          <a:bodyPr vert="horz" lIns="93589" tIns="46794" rIns="93589" bIns="46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7" name="Slide Number Placeholder 6"/>
          <p:cNvSpPr>
            <a:spLocks noGrp="1"/>
          </p:cNvSpPr>
          <p:nvPr>
            <p:ph type="sldNum" sz="quarter" idx="5"/>
          </p:nvPr>
        </p:nvSpPr>
        <p:spPr>
          <a:xfrm>
            <a:off x="4023782" y="8917812"/>
            <a:ext cx="3077103" cy="469011"/>
          </a:xfrm>
          <a:prstGeom prst="rect">
            <a:avLst/>
          </a:prstGeom>
        </p:spPr>
        <p:txBody>
          <a:bodyPr vert="horz" lIns="93589" tIns="46794" rIns="93589" bIns="46794" rtlCol="0" anchor="b"/>
          <a:lstStyle>
            <a:lvl1pPr algn="r">
              <a:defRPr sz="1200"/>
            </a:lvl1pPr>
          </a:lstStyle>
          <a:p>
            <a:fld id="{22EF2E30-5383-45E1-A8C8-C92A21D3B55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1"/>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40" y="1122364"/>
            <a:ext cx="6593681" cy="2387600"/>
          </a:xfrm>
        </p:spPr>
        <p:txBody>
          <a:bodyPr anchor="b">
            <a:normAutofit/>
          </a:bodyPr>
          <a:lstStyle>
            <a:lvl1pPr algn="l">
              <a:defRPr sz="3600"/>
            </a:lvl1pPr>
          </a:lstStyle>
          <a:p>
            <a:r>
              <a:rPr lang="en-US"/>
              <a:t>Click to edit Master title style</a:t>
            </a:r>
            <a:endParaRPr lang="en-US" dirty="0"/>
          </a:p>
        </p:txBody>
      </p:sp>
      <p:sp>
        <p:nvSpPr>
          <p:cNvPr id="3" name="Subtitle 2"/>
          <p:cNvSpPr>
            <a:spLocks noGrp="1"/>
          </p:cNvSpPr>
          <p:nvPr>
            <p:ph type="subTitle" idx="1"/>
          </p:nvPr>
        </p:nvSpPr>
        <p:spPr>
          <a:xfrm>
            <a:off x="1900240" y="3602038"/>
            <a:ext cx="6593681" cy="1655762"/>
          </a:xfrm>
        </p:spPr>
        <p:txBody>
          <a:bodyPr>
            <a:normAutofit/>
          </a:bodyPr>
          <a:lstStyle>
            <a:lvl1pPr marL="0" indent="0" algn="l">
              <a:buNone/>
              <a:defRPr sz="1500" cap="all"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5801052" y="5410203"/>
            <a:ext cx="2057400" cy="365125"/>
          </a:xfrm>
        </p:spPr>
        <p:txBody>
          <a:bodyPr/>
          <a:lstStyle/>
          <a:p>
            <a:r>
              <a:rPr lang="en-US"/>
              <a:t>2/26/2017</a:t>
            </a:r>
            <a:endParaRPr lang="en-US" dirty="0"/>
          </a:p>
        </p:txBody>
      </p:sp>
      <p:sp>
        <p:nvSpPr>
          <p:cNvPr id="5" name="Footer Placeholder 4"/>
          <p:cNvSpPr>
            <a:spLocks noGrp="1"/>
          </p:cNvSpPr>
          <p:nvPr>
            <p:ph type="ftr" sz="quarter" idx="11"/>
          </p:nvPr>
        </p:nvSpPr>
        <p:spPr>
          <a:xfrm>
            <a:off x="1900238" y="5410203"/>
            <a:ext cx="3843665" cy="365125"/>
          </a:xfrm>
        </p:spPr>
        <p:txBody>
          <a:bodyPr/>
          <a:lstStyle/>
          <a:p>
            <a:endParaRPr lang="en-US" dirty="0"/>
          </a:p>
        </p:txBody>
      </p:sp>
      <p:sp>
        <p:nvSpPr>
          <p:cNvPr id="6" name="Slide Number Placeholder 5"/>
          <p:cNvSpPr>
            <a:spLocks noGrp="1"/>
          </p:cNvSpPr>
          <p:nvPr>
            <p:ph type="sldNum" sz="quarter" idx="12"/>
          </p:nvPr>
        </p:nvSpPr>
        <p:spPr>
          <a:xfrm>
            <a:off x="7915604" y="5410201"/>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27653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57" y="4304666"/>
            <a:ext cx="7434267" cy="819355"/>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56057" y="606426"/>
            <a:ext cx="7434267"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24" y="5124021"/>
            <a:ext cx="7433144" cy="682472"/>
          </a:xfrm>
        </p:spPr>
        <p:txBody>
          <a:bodyP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4979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7" cy="3429000"/>
          </a:xfrm>
        </p:spPr>
        <p:txBody>
          <a:bodyPr anchor="ctr">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59" y="4419601"/>
            <a:ext cx="7428344" cy="1371599"/>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3768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1"/>
            <a:ext cx="6977064" cy="2748429"/>
          </a:xfrm>
        </p:spPr>
        <p:txBody>
          <a:bodyPr anchor="ctr">
            <a:normAutofit/>
          </a:bodyPr>
          <a:lstStyle>
            <a:lvl1pPr>
              <a:defRPr sz="27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8"/>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4" name="Text Placeholder 3"/>
          <p:cNvSpPr>
            <a:spLocks noGrp="1"/>
          </p:cNvSpPr>
          <p:nvPr>
            <p:ph type="body" sz="half" idx="2"/>
          </p:nvPr>
        </p:nvSpPr>
        <p:spPr>
          <a:xfrm>
            <a:off x="856058" y="4309920"/>
            <a:ext cx="7429503" cy="1489496"/>
          </a:xfrm>
        </p:spPr>
        <p:txBody>
          <a:bodyPr anchor="ctr">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52" name="TextBox 51"/>
          <p:cNvSpPr txBox="1"/>
          <p:nvPr/>
        </p:nvSpPr>
        <p:spPr>
          <a:xfrm>
            <a:off x="696579" y="718458"/>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53" name="TextBox 52"/>
          <p:cNvSpPr txBox="1"/>
          <p:nvPr/>
        </p:nvSpPr>
        <p:spPr>
          <a:xfrm>
            <a:off x="7817473" y="2764973"/>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Tree>
    <p:extLst>
      <p:ext uri="{BB962C8B-B14F-4D97-AF65-F5344CB8AC3E}">
        <p14:creationId xmlns:p14="http://schemas.microsoft.com/office/powerpoint/2010/main" val="521377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059" y="2134043"/>
            <a:ext cx="7429501" cy="2511835"/>
          </a:xfrm>
        </p:spPr>
        <p:txBody>
          <a:bodyPr anchor="b">
            <a:normAutofit/>
          </a:bodyPr>
          <a:lstStyle>
            <a:lvl1pPr>
              <a:defRPr sz="2700"/>
            </a:lvl1pPr>
          </a:lstStyle>
          <a:p>
            <a:r>
              <a:rPr lang="en-US"/>
              <a:t>Click to edit Master title style</a:t>
            </a:r>
            <a:endParaRPr lang="en-US" dirty="0"/>
          </a:p>
        </p:txBody>
      </p:sp>
      <p:sp>
        <p:nvSpPr>
          <p:cNvPr id="4" name="Text Placeholder 3"/>
          <p:cNvSpPr>
            <a:spLocks noGrp="1"/>
          </p:cNvSpPr>
          <p:nvPr>
            <p:ph type="body" sz="half" idx="2"/>
          </p:nvPr>
        </p:nvSpPr>
        <p:spPr>
          <a:xfrm>
            <a:off x="856024" y="4657656"/>
            <a:ext cx="7428379" cy="1140644"/>
          </a:xfrm>
        </p:spPr>
        <p:txBody>
          <a:bodyPr anchor="t">
            <a:normAutofit/>
          </a:bodyPr>
          <a:lstStyle>
            <a:lvl1pPr marL="0" indent="0">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34456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56061" y="609600"/>
            <a:ext cx="7429499"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856057" y="2674463"/>
            <a:ext cx="2397675"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9" name="Text Placeholder 4"/>
          <p:cNvSpPr>
            <a:spLocks noGrp="1"/>
          </p:cNvSpPr>
          <p:nvPr>
            <p:ph type="body" sz="quarter" idx="3"/>
          </p:nvPr>
        </p:nvSpPr>
        <p:spPr>
          <a:xfrm>
            <a:off x="3386077" y="2677635"/>
            <a:ext cx="2388289"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0" name="Text Placeholder 3"/>
          <p:cNvSpPr>
            <a:spLocks noGrp="1"/>
          </p:cNvSpPr>
          <p:nvPr>
            <p:ph type="body" sz="half" idx="16"/>
          </p:nvPr>
        </p:nvSpPr>
        <p:spPr>
          <a:xfrm>
            <a:off x="3386075" y="3363435"/>
            <a:ext cx="2388959"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Text Placeholder 4"/>
          <p:cNvSpPr>
            <a:spLocks noGrp="1"/>
          </p:cNvSpPr>
          <p:nvPr>
            <p:ph type="body" sz="quarter" idx="13"/>
          </p:nvPr>
        </p:nvSpPr>
        <p:spPr>
          <a:xfrm>
            <a:off x="5889332" y="2674463"/>
            <a:ext cx="2396227" cy="685800"/>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Text Placeholder 3"/>
          <p:cNvSpPr>
            <a:spLocks noGrp="1"/>
          </p:cNvSpPr>
          <p:nvPr>
            <p:ph type="body" sz="half" idx="17"/>
          </p:nvPr>
        </p:nvSpPr>
        <p:spPr>
          <a:xfrm>
            <a:off x="5889332" y="3360263"/>
            <a:ext cx="2396227" cy="2430936"/>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54201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56060" y="609600"/>
            <a:ext cx="74294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856061" y="4404597"/>
            <a:ext cx="2396431"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0" name="Picture Placeholder 2"/>
          <p:cNvSpPr>
            <a:spLocks noGrp="1" noChangeAspect="1"/>
          </p:cNvSpPr>
          <p:nvPr>
            <p:ph type="pic" idx="15"/>
          </p:nvPr>
        </p:nvSpPr>
        <p:spPr>
          <a:xfrm>
            <a:off x="856061" y="2666998"/>
            <a:ext cx="2396431"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1" name="Text Placeholder 3"/>
          <p:cNvSpPr>
            <a:spLocks noGrp="1"/>
          </p:cNvSpPr>
          <p:nvPr>
            <p:ph type="body" sz="half" idx="18"/>
          </p:nvPr>
        </p:nvSpPr>
        <p:spPr>
          <a:xfrm>
            <a:off x="856061" y="4980860"/>
            <a:ext cx="2396431" cy="817843"/>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2" name="Text Placeholder 4"/>
          <p:cNvSpPr>
            <a:spLocks noGrp="1"/>
          </p:cNvSpPr>
          <p:nvPr>
            <p:ph type="body" sz="quarter" idx="3"/>
          </p:nvPr>
        </p:nvSpPr>
        <p:spPr>
          <a:xfrm>
            <a:off x="3366791" y="4404597"/>
            <a:ext cx="2400300"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3" name="Picture Placeholder 2"/>
          <p:cNvSpPr>
            <a:spLocks noGrp="1" noChangeAspect="1"/>
          </p:cNvSpPr>
          <p:nvPr>
            <p:ph type="pic" idx="21"/>
          </p:nvPr>
        </p:nvSpPr>
        <p:spPr>
          <a:xfrm>
            <a:off x="3366791"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25" name="Text Placeholder 4"/>
          <p:cNvSpPr>
            <a:spLocks noGrp="1"/>
          </p:cNvSpPr>
          <p:nvPr>
            <p:ph type="body" sz="quarter" idx="13"/>
          </p:nvPr>
        </p:nvSpPr>
        <p:spPr>
          <a:xfrm>
            <a:off x="5889427" y="4404596"/>
            <a:ext cx="2393056" cy="576262"/>
          </a:xfrm>
        </p:spPr>
        <p:txBody>
          <a:bodyPr anchor="b">
            <a:noAutofit/>
          </a:bodyPr>
          <a:lstStyle>
            <a:lvl1pPr marL="0" indent="0">
              <a:lnSpc>
                <a:spcPct val="90000"/>
              </a:lnSpc>
              <a:buNone/>
              <a:defRPr sz="15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6" name="Picture Placeholder 2"/>
          <p:cNvSpPr>
            <a:spLocks noGrp="1" noChangeAspect="1"/>
          </p:cNvSpPr>
          <p:nvPr>
            <p:ph type="pic" idx="22"/>
          </p:nvPr>
        </p:nvSpPr>
        <p:spPr>
          <a:xfrm>
            <a:off x="5889333"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350" dirty="0"/>
            </a:lvl1pPr>
          </a:lstStyle>
          <a:p>
            <a:pPr marL="0" lvl="0" indent="0">
              <a:buNone/>
            </a:pPr>
            <a:r>
              <a:rPr lang="en-US" dirty="0"/>
              <a:t>Click icon to add picture</a:t>
            </a:r>
          </a:p>
        </p:txBody>
      </p:sp>
      <p:sp>
        <p:nvSpPr>
          <p:cNvPr id="27" name="Text Placeholder 3"/>
          <p:cNvSpPr>
            <a:spLocks noGrp="1"/>
          </p:cNvSpPr>
          <p:nvPr>
            <p:ph type="body" sz="half" idx="20"/>
          </p:nvPr>
        </p:nvSpPr>
        <p:spPr>
          <a:xfrm>
            <a:off x="5889332" y="4980856"/>
            <a:ext cx="2396227" cy="810345"/>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lvl1pPr>
              <a:defRPr cap="all" baseline="0"/>
            </a:lvl1p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117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196203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2" y="609601"/>
            <a:ext cx="1503759"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6057" y="609601"/>
            <a:ext cx="5811443"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44936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7" name="Title 1"/>
          <p:cNvSpPr>
            <a:spLocks noGrp="1"/>
          </p:cNvSpPr>
          <p:nvPr>
            <p:ph type="title"/>
          </p:nvPr>
        </p:nvSpPr>
        <p:spPr>
          <a:xfrm>
            <a:off x="244699" y="154547"/>
            <a:ext cx="8706118" cy="1313646"/>
          </a:xfrm>
        </p:spPr>
        <p:txBody>
          <a:bodyPr>
            <a:normAutofit/>
          </a:bodyPr>
          <a:lstStyle>
            <a:lvl1pPr algn="ctr">
              <a:defRPr sz="4000">
                <a:solidFill>
                  <a:srgbClr val="002060"/>
                </a:solidFill>
                <a:latin typeface="Tahoma" pitchFamily="34" charset="0"/>
                <a:ea typeface="Tahoma" pitchFamily="34" charset="0"/>
                <a:cs typeface="Tahoma" pitchFamily="34" charset="0"/>
              </a:defRPr>
            </a:lvl1pPr>
          </a:lstStyle>
          <a:p>
            <a:r>
              <a:rPr lang="en-US" dirty="0"/>
              <a:t>Click to edit Master title style</a:t>
            </a:r>
          </a:p>
        </p:txBody>
      </p:sp>
      <p:sp>
        <p:nvSpPr>
          <p:cNvPr id="48" name="Content Placeholder 2"/>
          <p:cNvSpPr>
            <a:spLocks noGrp="1"/>
          </p:cNvSpPr>
          <p:nvPr>
            <p:ph idx="1"/>
          </p:nvPr>
        </p:nvSpPr>
        <p:spPr>
          <a:xfrm>
            <a:off x="0" y="1519706"/>
            <a:ext cx="9143999" cy="5338293"/>
          </a:xfrm>
        </p:spPr>
        <p:txBody>
          <a:bodyPr>
            <a:normAutofit/>
          </a:bodyPr>
          <a:lstStyle>
            <a:lvl1pPr>
              <a:defRPr sz="2600">
                <a:solidFill>
                  <a:srgbClr val="002060"/>
                </a:solidFill>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endParaRPr lang="en-US" dirty="0"/>
          </a:p>
        </p:txBody>
      </p:sp>
      <p:sp>
        <p:nvSpPr>
          <p:cNvPr id="49" name="Date Placeholder 3"/>
          <p:cNvSpPr>
            <a:spLocks noGrp="1"/>
          </p:cNvSpPr>
          <p:nvPr>
            <p:ph type="dt" sz="half" idx="10"/>
          </p:nvPr>
        </p:nvSpPr>
        <p:spPr>
          <a:xfrm>
            <a:off x="5592691" y="5883278"/>
            <a:ext cx="2057400" cy="365125"/>
          </a:xfrm>
        </p:spPr>
        <p:txBody>
          <a:bodyPr/>
          <a:lstStyle/>
          <a:p>
            <a:r>
              <a:rPr lang="en-US"/>
              <a:t>2/26/2017</a:t>
            </a:r>
            <a:endParaRPr lang="en-US" dirty="0"/>
          </a:p>
        </p:txBody>
      </p:sp>
      <p:sp>
        <p:nvSpPr>
          <p:cNvPr id="50" name="Footer Placeholder 4"/>
          <p:cNvSpPr>
            <a:spLocks noGrp="1"/>
          </p:cNvSpPr>
          <p:nvPr>
            <p:ph type="ftr" sz="quarter" idx="11"/>
          </p:nvPr>
        </p:nvSpPr>
        <p:spPr>
          <a:xfrm>
            <a:off x="856059" y="5883277"/>
            <a:ext cx="4679483" cy="365125"/>
          </a:xfrm>
        </p:spPr>
        <p:txBody>
          <a:bodyPr/>
          <a:lstStyle/>
          <a:p>
            <a:endParaRPr lang="en-US" dirty="0"/>
          </a:p>
        </p:txBody>
      </p:sp>
      <p:sp>
        <p:nvSpPr>
          <p:cNvPr id="51" name="Slide Number Placeholder 5"/>
          <p:cNvSpPr>
            <a:spLocks noGrp="1"/>
          </p:cNvSpPr>
          <p:nvPr>
            <p:ph type="sldNum" sz="quarter" idx="12"/>
          </p:nvPr>
        </p:nvSpPr>
        <p:spPr>
          <a:xfrm>
            <a:off x="7707242" y="5883276"/>
            <a:ext cx="57831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29483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56059" y="1419228"/>
            <a:ext cx="7429500" cy="2852737"/>
          </a:xfrm>
        </p:spPr>
        <p:txBody>
          <a:bodyPr anchor="b">
            <a:normAutofit/>
          </a:bodyPr>
          <a:lstStyle>
            <a:lvl1pPr>
              <a:defRPr sz="2700"/>
            </a:lvl1pPr>
          </a:lstStyle>
          <a:p>
            <a:r>
              <a:rPr lang="en-US"/>
              <a:t>Click to edit Master title style</a:t>
            </a:r>
            <a:endParaRPr lang="en-US" dirty="0"/>
          </a:p>
        </p:txBody>
      </p:sp>
      <p:sp>
        <p:nvSpPr>
          <p:cNvPr id="3" name="Text Placeholder 2"/>
          <p:cNvSpPr>
            <a:spLocks noGrp="1"/>
          </p:cNvSpPr>
          <p:nvPr>
            <p:ph type="body" idx="1"/>
          </p:nvPr>
        </p:nvSpPr>
        <p:spPr>
          <a:xfrm>
            <a:off x="856059" y="4424362"/>
            <a:ext cx="7429500" cy="1374776"/>
          </a:xfrm>
        </p:spPr>
        <p:txBody>
          <a:bodyPr>
            <a:normAutofit/>
          </a:bodyPr>
          <a:lstStyle>
            <a:lvl1pPr marL="0" indent="0">
              <a:buNone/>
              <a:defRPr sz="1350" cap="all" baseline="0">
                <a:solidFill>
                  <a:schemeClr val="tx1">
                    <a:tint val="75000"/>
                  </a:schemeClr>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2/26/2017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59995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6059" y="2249486"/>
            <a:ext cx="3658792"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94917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56059" y="619128"/>
            <a:ext cx="74295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78903" y="2249487"/>
            <a:ext cx="3435949"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6060" y="3073399"/>
            <a:ext cx="3658793"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1992" y="2249486"/>
            <a:ext cx="3433565" cy="823912"/>
          </a:xfrm>
        </p:spPr>
        <p:txBody>
          <a:bodyPr anchor="b"/>
          <a:lstStyle>
            <a:lvl1pPr marL="0" indent="0">
              <a:lnSpc>
                <a:spcPct val="90000"/>
              </a:lnSpc>
              <a:buNone/>
              <a:defRPr sz="1800" b="0" cap="all" baseline="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1" y="3073399"/>
            <a:ext cx="3656408"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2/26/2017</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33992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2/26/2017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48923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2/26/2017</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85699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030" y="609601"/>
            <a:ext cx="2892028" cy="1639884"/>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67151" y="592666"/>
            <a:ext cx="4418407"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0030" y="2249486"/>
            <a:ext cx="2892028"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3700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1"/>
            <a:ext cx="3753963" cy="1639886"/>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32867" y="609601"/>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2400"/>
            </a:lvl1pPr>
          </a:lstStyle>
          <a:p>
            <a:pPr marL="0" lvl="0" indent="0">
              <a:buNone/>
            </a:pPr>
            <a:r>
              <a:rPr lang="en-US" dirty="0"/>
              <a:t>Click icon to add picture</a:t>
            </a:r>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2/26/2017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1255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1"/>
            <a:ext cx="9041775"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1" y="618519"/>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1" y="2249487"/>
            <a:ext cx="74294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92691" y="5883278"/>
            <a:ext cx="2057400" cy="365125"/>
          </a:xfrm>
          <a:prstGeom prst="rect">
            <a:avLst/>
          </a:prstGeom>
        </p:spPr>
        <p:txBody>
          <a:bodyPr vert="horz" lIns="91440" tIns="45720" rIns="91440" bIns="45720" rtlCol="0" anchor="ctr"/>
          <a:lstStyle>
            <a:lvl1pPr algn="r">
              <a:defRPr sz="788">
                <a:solidFill>
                  <a:schemeClr val="tx1">
                    <a:tint val="75000"/>
                  </a:schemeClr>
                </a:solidFill>
              </a:defRPr>
            </a:lvl1pPr>
          </a:lstStyle>
          <a:p>
            <a:r>
              <a:rPr lang="en-US"/>
              <a:t>2/26/2017</a:t>
            </a:r>
            <a:endParaRPr lang="en-US" dirty="0"/>
          </a:p>
        </p:txBody>
      </p:sp>
      <p:sp>
        <p:nvSpPr>
          <p:cNvPr id="5" name="Footer Placeholder 4"/>
          <p:cNvSpPr>
            <a:spLocks noGrp="1"/>
          </p:cNvSpPr>
          <p:nvPr>
            <p:ph type="ftr" sz="quarter" idx="3"/>
          </p:nvPr>
        </p:nvSpPr>
        <p:spPr>
          <a:xfrm>
            <a:off x="856059" y="5883277"/>
            <a:ext cx="4679483" cy="365125"/>
          </a:xfrm>
          <a:prstGeom prst="rect">
            <a:avLst/>
          </a:prstGeom>
        </p:spPr>
        <p:txBody>
          <a:bodyPr vert="horz" lIns="91440" tIns="45720" rIns="91440" bIns="45720" rtlCol="0" anchor="ctr"/>
          <a:lstStyle>
            <a:lvl1pPr algn="l">
              <a:defRPr sz="78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707242" y="5883276"/>
            <a:ext cx="578317" cy="365125"/>
          </a:xfrm>
          <a:prstGeom prst="rect">
            <a:avLst/>
          </a:prstGeom>
        </p:spPr>
        <p:txBody>
          <a:bodyPr vert="horz" lIns="91440" tIns="45720" rIns="91440" bIns="45720" rtlCol="0" anchor="ctr"/>
          <a:lstStyle>
            <a:lvl1pPr algn="r">
              <a:defRPr sz="788">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541298"/>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hf sldNum="0" hdr="0" ftr="0" dt="0"/>
  <p:txStyles>
    <p:titleStyle>
      <a:lvl1pPr algn="l" defTabSz="685800" rtl="0" eaLnBrk="1" latinLnBrk="0" hangingPunct="1">
        <a:lnSpc>
          <a:spcPct val="90000"/>
        </a:lnSpc>
        <a:spcBef>
          <a:spcPct val="0"/>
        </a:spcBef>
        <a:buNone/>
        <a:defRPr sz="2700" kern="1200" cap="all" baseline="0">
          <a:solidFill>
            <a:schemeClr val="tx1"/>
          </a:solidFill>
          <a:latin typeface="+mj-lt"/>
          <a:ea typeface="+mj-ea"/>
          <a:cs typeface="+mj-cs"/>
        </a:defRPr>
      </a:lvl1pPr>
    </p:titleStyle>
    <p:bodyStyle>
      <a:lvl1pPr marL="171450" indent="-171450" algn="l" defTabSz="685800" rtl="0" eaLnBrk="1" latinLnBrk="0" hangingPunct="1">
        <a:lnSpc>
          <a:spcPct val="120000"/>
        </a:lnSpc>
        <a:spcBef>
          <a:spcPts val="750"/>
        </a:spcBef>
        <a:buSzPct val="125000"/>
        <a:buFont typeface="Arial" panose="020B0604020202020204" pitchFamily="34" charset="0"/>
        <a:buChar char="•"/>
        <a:defRPr sz="1800" kern="1200">
          <a:solidFill>
            <a:schemeClr val="tx1"/>
          </a:solidFill>
          <a:latin typeface="+mn-lt"/>
          <a:ea typeface="+mn-ea"/>
          <a:cs typeface="+mn-cs"/>
        </a:defRPr>
      </a:lvl1pPr>
      <a:lvl2pPr marL="514350" indent="-171450" algn="l" defTabSz="685800" rtl="0" eaLnBrk="1" latinLnBrk="0" hangingPunct="1">
        <a:lnSpc>
          <a:spcPct val="120000"/>
        </a:lnSpc>
        <a:spcBef>
          <a:spcPts val="375"/>
        </a:spcBef>
        <a:buSzPct val="125000"/>
        <a:buFont typeface="Arial" panose="020B0604020202020204" pitchFamily="34" charset="0"/>
        <a:buChar char="•"/>
        <a:defRPr sz="1500" kern="1200">
          <a:solidFill>
            <a:schemeClr val="tx1"/>
          </a:solidFill>
          <a:latin typeface="+mn-lt"/>
          <a:ea typeface="+mn-ea"/>
          <a:cs typeface="+mn-cs"/>
        </a:defRPr>
      </a:lvl2pPr>
      <a:lvl3pPr marL="857250" indent="-171450" algn="l" defTabSz="685800" rtl="0" eaLnBrk="1" latinLnBrk="0" hangingPunct="1">
        <a:lnSpc>
          <a:spcPct val="120000"/>
        </a:lnSpc>
        <a:spcBef>
          <a:spcPts val="375"/>
        </a:spcBef>
        <a:buSzPct val="125000"/>
        <a:buFont typeface="Arial" panose="020B0604020202020204" pitchFamily="34" charset="0"/>
        <a:buChar char="•"/>
        <a:defRPr sz="1350" kern="1200">
          <a:solidFill>
            <a:schemeClr val="tx1"/>
          </a:solidFill>
          <a:latin typeface="+mn-lt"/>
          <a:ea typeface="+mn-ea"/>
          <a:cs typeface="+mn-cs"/>
        </a:defRPr>
      </a:lvl3pPr>
      <a:lvl4pPr marL="12001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4pPr>
      <a:lvl5pPr marL="1543050" indent="-171450" algn="l" defTabSz="685800" rtl="0" eaLnBrk="1" latinLnBrk="0" hangingPunct="1">
        <a:lnSpc>
          <a:spcPct val="120000"/>
        </a:lnSpc>
        <a:spcBef>
          <a:spcPts val="375"/>
        </a:spcBef>
        <a:buSzPct val="125000"/>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6pPr>
      <a:lvl7pPr marL="22288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7pPr>
      <a:lvl8pPr marL="25717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8pPr>
      <a:lvl9pPr marL="2914650" indent="-171450" algn="l" defTabSz="685800" rtl="0" eaLnBrk="1" latinLnBrk="0" hangingPunct="1">
        <a:lnSpc>
          <a:spcPct val="120000"/>
        </a:lnSpc>
        <a:spcBef>
          <a:spcPts val="375"/>
        </a:spcBef>
        <a:buSzPct val="125000"/>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3168" y="1122364"/>
            <a:ext cx="6593681" cy="2387600"/>
          </a:xfrm>
        </p:spPr>
        <p:txBody>
          <a:bodyPr>
            <a:noAutofit/>
          </a:bodyPr>
          <a:lstStyle/>
          <a:p>
            <a:pPr algn="ct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A</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question of</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t>character</a:t>
            </a:r>
            <a:br>
              <a:rPr lang="en-US" sz="6000" b="1" dirty="0">
                <a:solidFill>
                  <a:srgbClr val="002060"/>
                </a:solidFill>
                <a:effectLst>
                  <a:outerShdw blurRad="38100" dist="38100" dir="2700000" algn="tl">
                    <a:srgbClr val="000000">
                      <a:alpha val="43137"/>
                    </a:srgbClr>
                  </a:outerShdw>
                </a:effectLst>
                <a:latin typeface="Tempus Sans ITC" panose="04020404030D07020202" pitchFamily="82" charset="0"/>
              </a:rPr>
            </a:br>
            <a:r>
              <a:rPr lang="en-US" sz="2400" b="1" dirty="0">
                <a:solidFill>
                  <a:srgbClr val="002060"/>
                </a:solidFill>
                <a:effectLst>
                  <a:outerShdw blurRad="38100" dist="38100" dir="2700000" algn="tl">
                    <a:srgbClr val="000000">
                      <a:alpha val="43137"/>
                    </a:srgbClr>
                  </a:outerShdw>
                </a:effectLst>
                <a:latin typeface="Tempus Sans ITC" panose="04020404030D07020202" pitchFamily="82" charset="0"/>
              </a:rPr>
              <a:t>Lesson 11</a:t>
            </a:r>
          </a:p>
        </p:txBody>
      </p:sp>
      <p:sp>
        <p:nvSpPr>
          <p:cNvPr id="3" name="Subtitle 2"/>
          <p:cNvSpPr>
            <a:spLocks noGrp="1"/>
          </p:cNvSpPr>
          <p:nvPr>
            <p:ph type="subTitle" idx="1"/>
          </p:nvPr>
        </p:nvSpPr>
        <p:spPr>
          <a:xfrm>
            <a:off x="874144" y="5059393"/>
            <a:ext cx="7821283" cy="1462177"/>
          </a:xfrm>
        </p:spPr>
        <p:txBody>
          <a:bodyPr>
            <a:normAutofit lnSpcReduction="10000"/>
          </a:bodyPr>
          <a:lstStyle/>
          <a:p>
            <a:pPr algn="ctr">
              <a:lnSpc>
                <a:spcPct val="100000"/>
              </a:lnSpc>
              <a:spcBef>
                <a:spcPts val="0"/>
              </a:spcBef>
            </a:pPr>
            <a:r>
              <a:rPr lang="en-US" sz="2400" dirty="0" err="1">
                <a:solidFill>
                  <a:srgbClr val="002060"/>
                </a:solidFill>
                <a:effectLst>
                  <a:outerShdw blurRad="38100" dist="38100" dir="2700000" algn="tl">
                    <a:srgbClr val="000000">
                      <a:alpha val="43137"/>
                    </a:srgbClr>
                  </a:outerShdw>
                </a:effectLst>
                <a:latin typeface="Tempus Sans ITC" panose="04020404030D07020202" pitchFamily="82" charset="0"/>
              </a:rPr>
              <a:t>jOlYNN</a:t>
            </a: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 GOWER</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Spring 2021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217/493-6151</a:t>
            </a:r>
          </a:p>
          <a:p>
            <a:pPr algn="ctr">
              <a:lnSpc>
                <a:spcPct val="100000"/>
              </a:lnSpc>
              <a:spcBef>
                <a:spcPts val="0"/>
              </a:spcBef>
            </a:pPr>
            <a:r>
              <a:rPr lang="en-US" sz="2400" dirty="0">
                <a:solidFill>
                  <a:srgbClr val="002060"/>
                </a:solidFill>
                <a:effectLst>
                  <a:outerShdw blurRad="38100" dist="38100" dir="2700000" algn="tl">
                    <a:srgbClr val="000000">
                      <a:alpha val="43137"/>
                    </a:srgbClr>
                  </a:outerShdw>
                </a:effectLst>
                <a:latin typeface="Tempus Sans ITC" panose="04020404030D07020202" pitchFamily="82" charset="0"/>
              </a:rPr>
              <a:t>JGOWER@GUARDINGTHETRUTH.ORG</a:t>
            </a:r>
          </a:p>
        </p:txBody>
      </p:sp>
    </p:spTree>
    <p:extLst>
      <p:ext uri="{BB962C8B-B14F-4D97-AF65-F5344CB8AC3E}">
        <p14:creationId xmlns:p14="http://schemas.microsoft.com/office/powerpoint/2010/main" val="3402511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41696"/>
          </a:xfrm>
        </p:spPr>
        <p:txBody>
          <a:bodyPr>
            <a:normAutofit/>
          </a:bodyPr>
          <a:lstStyle/>
          <a:p>
            <a:r>
              <a:rPr lang="en-US" sz="4400" dirty="0">
                <a:solidFill>
                  <a:srgbClr val="001236"/>
                </a:solidFill>
              </a:rPr>
              <a:t>COVENANT AND ARMOR</a:t>
            </a:r>
          </a:p>
        </p:txBody>
      </p:sp>
      <p:sp>
        <p:nvSpPr>
          <p:cNvPr id="3" name="Content Placeholder 2"/>
          <p:cNvSpPr>
            <a:spLocks noGrp="1"/>
          </p:cNvSpPr>
          <p:nvPr>
            <p:ph idx="1"/>
          </p:nvPr>
        </p:nvSpPr>
        <p:spPr>
          <a:xfrm>
            <a:off x="0" y="914400"/>
            <a:ext cx="9143999" cy="5943600"/>
          </a:xfrm>
        </p:spPr>
        <p:txBody>
          <a:bodyPr>
            <a:noAutofit/>
          </a:bodyPr>
          <a:lstStyle/>
          <a:p>
            <a:pPr>
              <a:lnSpc>
                <a:spcPct val="90000"/>
              </a:lnSpc>
            </a:pPr>
            <a:r>
              <a:rPr lang="en-US" b="1" dirty="0">
                <a:solidFill>
                  <a:srgbClr val="001236"/>
                </a:solidFill>
              </a:rPr>
              <a:t>1 Samuel 18:3-4 </a:t>
            </a:r>
            <a:r>
              <a:rPr lang="en-US" dirty="0">
                <a:solidFill>
                  <a:srgbClr val="001236"/>
                </a:solidFill>
              </a:rPr>
              <a:t> Then Jonathan made a covenant with David because he loved him as himself.  Jonathan stripped himself of the robe that was on him and gave it to David, with his armor, including his sword and his bow and his belt. </a:t>
            </a:r>
          </a:p>
          <a:p>
            <a:pPr>
              <a:lnSpc>
                <a:spcPct val="90000"/>
              </a:lnSpc>
            </a:pPr>
            <a:r>
              <a:rPr lang="en-US" dirty="0">
                <a:solidFill>
                  <a:srgbClr val="001236"/>
                </a:solidFill>
              </a:rPr>
              <a:t>Robe: put on my covering; I will go with you</a:t>
            </a:r>
          </a:p>
          <a:p>
            <a:pPr>
              <a:lnSpc>
                <a:spcPct val="90000"/>
              </a:lnSpc>
            </a:pPr>
            <a:r>
              <a:rPr lang="en-US" dirty="0">
                <a:solidFill>
                  <a:srgbClr val="001236"/>
                </a:solidFill>
              </a:rPr>
              <a:t>Armor: I will protect you</a:t>
            </a:r>
          </a:p>
          <a:p>
            <a:pPr>
              <a:lnSpc>
                <a:spcPct val="90000"/>
              </a:lnSpc>
            </a:pPr>
            <a:r>
              <a:rPr lang="en-US" dirty="0">
                <a:solidFill>
                  <a:srgbClr val="001236"/>
                </a:solidFill>
              </a:rPr>
              <a:t>Weaponry: I will fight for you</a:t>
            </a:r>
          </a:p>
          <a:p>
            <a:pPr>
              <a:lnSpc>
                <a:spcPct val="90000"/>
              </a:lnSpc>
            </a:pPr>
            <a:r>
              <a:rPr lang="en-US" b="1" dirty="0">
                <a:solidFill>
                  <a:srgbClr val="001236"/>
                </a:solidFill>
              </a:rPr>
              <a:t>Romans 13:14  </a:t>
            </a:r>
            <a:r>
              <a:rPr lang="en-US" dirty="0">
                <a:solidFill>
                  <a:srgbClr val="001236"/>
                </a:solidFill>
              </a:rPr>
              <a:t>But put on the Lord Jesus Christ and</a:t>
            </a:r>
          </a:p>
          <a:p>
            <a:pPr>
              <a:lnSpc>
                <a:spcPct val="90000"/>
              </a:lnSpc>
            </a:pPr>
            <a:r>
              <a:rPr lang="en-US" dirty="0">
                <a:solidFill>
                  <a:srgbClr val="001236"/>
                </a:solidFill>
              </a:rPr>
              <a:t>Make no provision for the flesh in regard to its lusts</a:t>
            </a:r>
          </a:p>
          <a:p>
            <a:pPr>
              <a:lnSpc>
                <a:spcPct val="90000"/>
              </a:lnSpc>
            </a:pPr>
            <a:r>
              <a:rPr lang="en-US" b="1" dirty="0">
                <a:solidFill>
                  <a:srgbClr val="001236"/>
                </a:solidFill>
              </a:rPr>
              <a:t>Ephesians 6:13  </a:t>
            </a:r>
            <a:r>
              <a:rPr lang="en-US" dirty="0">
                <a:solidFill>
                  <a:srgbClr val="001236"/>
                </a:solidFill>
              </a:rPr>
              <a:t>Therefore, take up the full armor of God so that you will be able to resist in the evil day, and having done everything, to stand firm.</a:t>
            </a:r>
          </a:p>
          <a:p>
            <a:pPr>
              <a:lnSpc>
                <a:spcPct val="90000"/>
              </a:lnSpc>
            </a:pPr>
            <a:r>
              <a:rPr lang="en-US" dirty="0">
                <a:solidFill>
                  <a:srgbClr val="001236"/>
                </a:solidFill>
              </a:rPr>
              <a:t>Take up: </a:t>
            </a:r>
            <a:r>
              <a:rPr lang="en-US" i="1" dirty="0" err="1">
                <a:solidFill>
                  <a:srgbClr val="001236"/>
                </a:solidFill>
              </a:rPr>
              <a:t>analambano</a:t>
            </a:r>
            <a:r>
              <a:rPr lang="en-US" i="1" dirty="0">
                <a:solidFill>
                  <a:srgbClr val="001236"/>
                </a:solidFill>
              </a:rPr>
              <a:t>: </a:t>
            </a:r>
            <a:r>
              <a:rPr lang="en-US" dirty="0">
                <a:solidFill>
                  <a:srgbClr val="001236"/>
                </a:solidFill>
              </a:rPr>
              <a:t>to lift up, to raise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ROMAN SOLDIER ARMOR</a:t>
            </a:r>
          </a:p>
        </p:txBody>
      </p:sp>
      <p:pic>
        <p:nvPicPr>
          <p:cNvPr id="2050" name="Picture 2"/>
          <p:cNvPicPr>
            <a:picLocks noGrp="1" noChangeAspect="1" noChangeArrowheads="1"/>
          </p:cNvPicPr>
          <p:nvPr>
            <p:ph idx="1"/>
          </p:nvPr>
        </p:nvPicPr>
        <p:blipFill>
          <a:blip r:embed="rId2"/>
          <a:srcRect/>
          <a:stretch>
            <a:fillRect/>
          </a:stretch>
        </p:blipFill>
        <p:spPr bwMode="auto">
          <a:xfrm>
            <a:off x="-389587" y="1081768"/>
            <a:ext cx="10095290" cy="5678601"/>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68991"/>
          </a:xfrm>
        </p:spPr>
        <p:txBody>
          <a:bodyPr>
            <a:normAutofit/>
          </a:bodyPr>
          <a:lstStyle/>
          <a:p>
            <a:r>
              <a:rPr lang="en-US" sz="4800" dirty="0"/>
              <a:t>THE ARMOR</a:t>
            </a:r>
          </a:p>
        </p:txBody>
      </p:sp>
      <p:sp>
        <p:nvSpPr>
          <p:cNvPr id="3" name="Content Placeholder 2"/>
          <p:cNvSpPr>
            <a:spLocks noGrp="1"/>
          </p:cNvSpPr>
          <p:nvPr>
            <p:ph idx="1"/>
          </p:nvPr>
        </p:nvSpPr>
        <p:spPr>
          <a:xfrm>
            <a:off x="0" y="862149"/>
            <a:ext cx="9143999" cy="5995852"/>
          </a:xfrm>
        </p:spPr>
        <p:txBody>
          <a:bodyPr>
            <a:noAutofit/>
          </a:bodyPr>
          <a:lstStyle/>
          <a:p>
            <a:pPr>
              <a:lnSpc>
                <a:spcPct val="95000"/>
              </a:lnSpc>
              <a:spcBef>
                <a:spcPts val="0"/>
              </a:spcBef>
              <a:spcAft>
                <a:spcPts val="300"/>
              </a:spcAft>
            </a:pPr>
            <a:r>
              <a:rPr lang="en-US" b="1" dirty="0">
                <a:solidFill>
                  <a:srgbClr val="001236"/>
                </a:solidFill>
              </a:rPr>
              <a:t>Ephesians 6:14</a:t>
            </a:r>
            <a:r>
              <a:rPr lang="en-US" baseline="30000" dirty="0">
                <a:solidFill>
                  <a:srgbClr val="001236"/>
                </a:solidFill>
              </a:rPr>
              <a:t> </a:t>
            </a:r>
            <a:r>
              <a:rPr lang="en-US" dirty="0">
                <a:solidFill>
                  <a:srgbClr val="001236"/>
                </a:solidFill>
              </a:rPr>
              <a:t> Stand firm therefore, </a:t>
            </a:r>
            <a:r>
              <a:rPr lang="en-US" cap="small" dirty="0">
                <a:solidFill>
                  <a:srgbClr val="001236"/>
                </a:solidFill>
              </a:rPr>
              <a:t>HAVING GIRDED YOUR LOINS WITH TRUTH</a:t>
            </a:r>
            <a:r>
              <a:rPr lang="en-US" dirty="0">
                <a:solidFill>
                  <a:srgbClr val="001236"/>
                </a:solidFill>
              </a:rPr>
              <a:t>, and </a:t>
            </a:r>
            <a:r>
              <a:rPr lang="en-US" cap="small" dirty="0">
                <a:solidFill>
                  <a:srgbClr val="001236"/>
                </a:solidFill>
              </a:rPr>
              <a:t>HAVING</a:t>
            </a:r>
            <a:r>
              <a:rPr lang="en-US" dirty="0">
                <a:solidFill>
                  <a:srgbClr val="001236"/>
                </a:solidFill>
              </a:rPr>
              <a:t> </a:t>
            </a:r>
            <a:r>
              <a:rPr lang="en-US" cap="small" dirty="0">
                <a:solidFill>
                  <a:srgbClr val="001236"/>
                </a:solidFill>
              </a:rPr>
              <a:t>PUT ON THE BREASTPLATE OF RIGHTEOUSNESS</a:t>
            </a:r>
            <a:r>
              <a:rPr lang="en-US" dirty="0">
                <a:solidFill>
                  <a:srgbClr val="001236"/>
                </a:solidFill>
              </a:rPr>
              <a:t>, </a:t>
            </a:r>
          </a:p>
          <a:p>
            <a:pPr>
              <a:lnSpc>
                <a:spcPct val="95000"/>
              </a:lnSpc>
              <a:spcBef>
                <a:spcPts val="0"/>
              </a:spcBef>
              <a:spcAft>
                <a:spcPts val="300"/>
              </a:spcAft>
            </a:pPr>
            <a:r>
              <a:rPr lang="en-US" dirty="0">
                <a:solidFill>
                  <a:srgbClr val="001236"/>
                </a:solidFill>
              </a:rPr>
              <a:t>The belt held two other pieces of armor: the breastplate and the shield (which could be detached)</a:t>
            </a:r>
          </a:p>
          <a:p>
            <a:pPr>
              <a:lnSpc>
                <a:spcPct val="95000"/>
              </a:lnSpc>
              <a:spcBef>
                <a:spcPts val="0"/>
              </a:spcBef>
              <a:spcAft>
                <a:spcPts val="300"/>
              </a:spcAft>
            </a:pPr>
            <a:r>
              <a:rPr lang="en-US" dirty="0">
                <a:solidFill>
                  <a:srgbClr val="001236"/>
                </a:solidFill>
              </a:rPr>
              <a:t>The truth protects your heart and goes before you as a shield</a:t>
            </a:r>
          </a:p>
          <a:p>
            <a:pPr>
              <a:lnSpc>
                <a:spcPct val="95000"/>
              </a:lnSpc>
              <a:spcBef>
                <a:spcPts val="0"/>
              </a:spcBef>
              <a:spcAft>
                <a:spcPts val="300"/>
              </a:spcAft>
            </a:pPr>
            <a:r>
              <a:rPr lang="en-US" b="1" dirty="0">
                <a:solidFill>
                  <a:srgbClr val="001236"/>
                </a:solidFill>
              </a:rPr>
              <a:t>Ephesians 6:15 …</a:t>
            </a:r>
            <a:r>
              <a:rPr lang="en-US" dirty="0">
                <a:solidFill>
                  <a:srgbClr val="001236"/>
                </a:solidFill>
              </a:rPr>
              <a:t>and having shod </a:t>
            </a:r>
            <a:r>
              <a:rPr lang="en-US" cap="small" dirty="0">
                <a:solidFill>
                  <a:srgbClr val="001236"/>
                </a:solidFill>
              </a:rPr>
              <a:t>YOUR FEET WITH THE PREPARATION OF THE GOSPEL OF PEACE</a:t>
            </a:r>
            <a:r>
              <a:rPr lang="en-US" dirty="0">
                <a:solidFill>
                  <a:srgbClr val="001236"/>
                </a:solidFill>
              </a:rPr>
              <a:t>; </a:t>
            </a:r>
          </a:p>
          <a:p>
            <a:pPr>
              <a:lnSpc>
                <a:spcPct val="95000"/>
              </a:lnSpc>
              <a:spcBef>
                <a:spcPts val="0"/>
              </a:spcBef>
              <a:spcAft>
                <a:spcPts val="300"/>
              </a:spcAft>
            </a:pPr>
            <a:r>
              <a:rPr lang="en-US" dirty="0">
                <a:solidFill>
                  <a:srgbClr val="001236"/>
                </a:solidFill>
              </a:rPr>
              <a:t>Preparation: </a:t>
            </a:r>
            <a:r>
              <a:rPr lang="en-US" i="1" dirty="0" err="1">
                <a:solidFill>
                  <a:srgbClr val="001236"/>
                </a:solidFill>
              </a:rPr>
              <a:t>hetoimasia</a:t>
            </a:r>
            <a:r>
              <a:rPr lang="en-US" dirty="0">
                <a:solidFill>
                  <a:srgbClr val="001236"/>
                </a:solidFill>
              </a:rPr>
              <a:t>: readiness; advance planning</a:t>
            </a:r>
          </a:p>
          <a:p>
            <a:pPr>
              <a:lnSpc>
                <a:spcPct val="95000"/>
              </a:lnSpc>
              <a:spcBef>
                <a:spcPts val="0"/>
              </a:spcBef>
              <a:spcAft>
                <a:spcPts val="300"/>
              </a:spcAft>
            </a:pPr>
            <a:r>
              <a:rPr lang="en-US" dirty="0">
                <a:solidFill>
                  <a:srgbClr val="001236"/>
                </a:solidFill>
              </a:rPr>
              <a:t>Stand firm: </a:t>
            </a:r>
            <a:r>
              <a:rPr lang="en-US" i="1" dirty="0" err="1">
                <a:solidFill>
                  <a:srgbClr val="001236"/>
                </a:solidFill>
              </a:rPr>
              <a:t>histemi</a:t>
            </a:r>
            <a:r>
              <a:rPr lang="en-US" dirty="0">
                <a:solidFill>
                  <a:srgbClr val="001236"/>
                </a:solidFill>
              </a:rPr>
              <a:t>: take a stand</a:t>
            </a:r>
          </a:p>
          <a:p>
            <a:pPr>
              <a:lnSpc>
                <a:spcPct val="95000"/>
              </a:lnSpc>
              <a:spcBef>
                <a:spcPts val="0"/>
              </a:spcBef>
              <a:spcAft>
                <a:spcPts val="300"/>
              </a:spcAft>
            </a:pPr>
            <a:r>
              <a:rPr lang="en-US" b="1" dirty="0">
                <a:solidFill>
                  <a:srgbClr val="001236"/>
                </a:solidFill>
              </a:rPr>
              <a:t>Ephesians 6:16 …</a:t>
            </a:r>
            <a:r>
              <a:rPr lang="en-US" dirty="0">
                <a:solidFill>
                  <a:srgbClr val="001236"/>
                </a:solidFill>
              </a:rPr>
              <a:t>in addition to all, taking up the shield of faith with which you will be able to extinguish all the flaming arrows of the evil </a:t>
            </a:r>
            <a:r>
              <a:rPr lang="en-US" i="1" dirty="0">
                <a:solidFill>
                  <a:srgbClr val="001236"/>
                </a:solidFill>
              </a:rPr>
              <a:t>one.</a:t>
            </a:r>
            <a:r>
              <a:rPr lang="en-US" dirty="0">
                <a:solidFill>
                  <a:srgbClr val="001236"/>
                </a:solidFill>
              </a:rPr>
              <a:t> </a:t>
            </a:r>
            <a:br>
              <a:rPr lang="en-US" dirty="0"/>
            </a:br>
            <a:br>
              <a:rPr lang="en-US" dirty="0"/>
            </a:br>
            <a:br>
              <a:rPr lang="en-US" dirty="0"/>
            </a:br>
            <a:endParaRPr lang="en-US" dirty="0">
              <a:solidFill>
                <a:srgbClr val="00123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C5FA4-3C2E-463E-8390-7ABE2FB6DB6C}"/>
              </a:ext>
            </a:extLst>
          </p:cNvPr>
          <p:cNvSpPr>
            <a:spLocks noGrp="1"/>
          </p:cNvSpPr>
          <p:nvPr>
            <p:ph type="title"/>
          </p:nvPr>
        </p:nvSpPr>
        <p:spPr>
          <a:xfrm>
            <a:off x="244699" y="0"/>
            <a:ext cx="8706118" cy="1039091"/>
          </a:xfrm>
        </p:spPr>
        <p:txBody>
          <a:bodyPr/>
          <a:lstStyle/>
          <a:p>
            <a:r>
              <a:rPr lang="en-US" dirty="0"/>
              <a:t>THE SEDER</a:t>
            </a:r>
          </a:p>
        </p:txBody>
      </p:sp>
      <p:sp>
        <p:nvSpPr>
          <p:cNvPr id="3" name="Content Placeholder 2">
            <a:extLst>
              <a:ext uri="{FF2B5EF4-FFF2-40B4-BE49-F238E27FC236}">
                <a16:creationId xmlns:a16="http://schemas.microsoft.com/office/drawing/2014/main" id="{D36D5474-CB0B-4A02-91C9-A4867ABEDF37}"/>
              </a:ext>
            </a:extLst>
          </p:cNvPr>
          <p:cNvSpPr>
            <a:spLocks noGrp="1"/>
          </p:cNvSpPr>
          <p:nvPr>
            <p:ph idx="1"/>
          </p:nvPr>
        </p:nvSpPr>
        <p:spPr>
          <a:xfrm>
            <a:off x="0" y="872836"/>
            <a:ext cx="9143999" cy="5985164"/>
          </a:xfrm>
        </p:spPr>
        <p:txBody>
          <a:bodyPr>
            <a:noAutofit/>
          </a:bodyPr>
          <a:lstStyle/>
          <a:p>
            <a:pPr>
              <a:lnSpc>
                <a:spcPct val="90000"/>
              </a:lnSpc>
              <a:spcBef>
                <a:spcPts val="200"/>
              </a:spcBef>
            </a:pPr>
            <a:r>
              <a:rPr lang="en-US" b="1" dirty="0"/>
              <a:t>Luke 22:19 </a:t>
            </a:r>
            <a:r>
              <a:rPr lang="en-US" dirty="0"/>
              <a:t>And when He had taken </a:t>
            </a:r>
            <a:r>
              <a:rPr lang="en-US" i="1" dirty="0"/>
              <a:t>some</a:t>
            </a:r>
            <a:r>
              <a:rPr lang="en-US" dirty="0"/>
              <a:t> bread </a:t>
            </a:r>
            <a:r>
              <a:rPr lang="en-US" i="1" dirty="0"/>
              <a:t>and</a:t>
            </a:r>
            <a:r>
              <a:rPr lang="en-US" dirty="0"/>
              <a:t> given thanks, He broke it and gave it to them, saying, "This is My body </a:t>
            </a:r>
            <a:r>
              <a:rPr lang="en-US" spc="-150" dirty="0"/>
              <a:t>which is given </a:t>
            </a:r>
            <a:r>
              <a:rPr lang="en-US" dirty="0"/>
              <a:t>for you; do this in remembrance of Me.“</a:t>
            </a:r>
          </a:p>
          <a:p>
            <a:pPr>
              <a:lnSpc>
                <a:spcPct val="90000"/>
              </a:lnSpc>
              <a:spcBef>
                <a:spcPts val="200"/>
              </a:spcBef>
            </a:pPr>
            <a:r>
              <a:rPr lang="en-US" b="1" dirty="0"/>
              <a:t>Luke 22:20 </a:t>
            </a:r>
            <a:r>
              <a:rPr lang="en-US" dirty="0"/>
              <a:t>And in the same way </a:t>
            </a:r>
            <a:r>
              <a:rPr lang="en-US" i="1" dirty="0"/>
              <a:t>He took</a:t>
            </a:r>
            <a:r>
              <a:rPr lang="en-US" dirty="0"/>
              <a:t> the cup after they had eaten, saying, "This cup which is poured out for you is the new covenant in My blood. </a:t>
            </a:r>
          </a:p>
          <a:p>
            <a:pPr>
              <a:lnSpc>
                <a:spcPct val="90000"/>
              </a:lnSpc>
              <a:spcBef>
                <a:spcPts val="200"/>
              </a:spcBef>
            </a:pPr>
            <a:r>
              <a:rPr lang="en-US" b="1" dirty="0"/>
              <a:t>John 14:3  </a:t>
            </a:r>
            <a:r>
              <a:rPr lang="en-US" dirty="0"/>
              <a:t>If I go and prepare a place for you, I will come again and receive you to Myself… </a:t>
            </a:r>
          </a:p>
          <a:p>
            <a:pPr>
              <a:lnSpc>
                <a:spcPct val="90000"/>
              </a:lnSpc>
              <a:spcBef>
                <a:spcPts val="200"/>
              </a:spcBef>
            </a:pPr>
            <a:r>
              <a:rPr lang="en-US" dirty="0"/>
              <a:t>Jewish marriage:  covenant cup, bridegroom left to prepare a place in his father’s house; gifts left for the bride; groom returns with a friend, a trumpet, and a shout to his bride</a:t>
            </a:r>
          </a:p>
          <a:p>
            <a:pPr>
              <a:lnSpc>
                <a:spcPct val="90000"/>
              </a:lnSpc>
              <a:spcBef>
                <a:spcPts val="200"/>
              </a:spcBef>
            </a:pPr>
            <a:r>
              <a:rPr lang="en-US" b="1" dirty="0"/>
              <a:t>1 Thessalonians </a:t>
            </a:r>
            <a:r>
              <a:rPr lang="en-US" b="1" spc="-150" dirty="0"/>
              <a:t>4:16-17 </a:t>
            </a:r>
            <a:r>
              <a:rPr lang="en-US" spc="-150" dirty="0"/>
              <a:t> For the </a:t>
            </a:r>
            <a:r>
              <a:rPr lang="en-US" dirty="0"/>
              <a:t>Lord Himself will descend from heaven with a shout, with the voice of </a:t>
            </a:r>
            <a:r>
              <a:rPr lang="en-US" i="1" dirty="0"/>
              <a:t>the</a:t>
            </a:r>
            <a:r>
              <a:rPr lang="en-US" dirty="0"/>
              <a:t> archangel and with the trumpet of God, and the dead in Christ will rise first. Then we who are alive and remain will be caught up </a:t>
            </a:r>
            <a:r>
              <a:rPr lang="en-US" spc="-150" dirty="0"/>
              <a:t>together with them in the </a:t>
            </a:r>
            <a:r>
              <a:rPr lang="en-US" dirty="0"/>
              <a:t>clouds to meet the Lord in </a:t>
            </a:r>
            <a:r>
              <a:rPr lang="en-US"/>
              <a:t>the air</a:t>
            </a:r>
            <a:endParaRPr lang="en-US" dirty="0"/>
          </a:p>
        </p:txBody>
      </p:sp>
    </p:spTree>
    <p:extLst>
      <p:ext uri="{BB962C8B-B14F-4D97-AF65-F5344CB8AC3E}">
        <p14:creationId xmlns:p14="http://schemas.microsoft.com/office/powerpoint/2010/main" val="61985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4547"/>
            <a:ext cx="9144000" cy="848753"/>
          </a:xfrm>
        </p:spPr>
        <p:txBody>
          <a:bodyPr>
            <a:normAutofit/>
          </a:bodyPr>
          <a:lstStyle/>
          <a:p>
            <a:r>
              <a:rPr lang="en-US" dirty="0">
                <a:solidFill>
                  <a:srgbClr val="001236"/>
                </a:solidFill>
              </a:rPr>
              <a:t>KNOW GOD – KNOW HIS WORD</a:t>
            </a:r>
          </a:p>
        </p:txBody>
      </p:sp>
      <p:sp>
        <p:nvSpPr>
          <p:cNvPr id="3" name="Content Placeholder 2"/>
          <p:cNvSpPr>
            <a:spLocks noGrp="1"/>
          </p:cNvSpPr>
          <p:nvPr>
            <p:ph idx="1"/>
          </p:nvPr>
        </p:nvSpPr>
        <p:spPr>
          <a:xfrm>
            <a:off x="0" y="927100"/>
            <a:ext cx="9143999" cy="5930899"/>
          </a:xfrm>
        </p:spPr>
        <p:txBody>
          <a:bodyPr>
            <a:noAutofit/>
          </a:bodyPr>
          <a:lstStyle/>
          <a:p>
            <a:pPr>
              <a:lnSpc>
                <a:spcPct val="92000"/>
              </a:lnSpc>
              <a:spcBef>
                <a:spcPts val="0"/>
              </a:spcBef>
              <a:spcAft>
                <a:spcPts val="300"/>
              </a:spcAft>
            </a:pPr>
            <a:r>
              <a:rPr lang="en-US" b="1" dirty="0">
                <a:solidFill>
                  <a:srgbClr val="001236"/>
                </a:solidFill>
              </a:rPr>
              <a:t>2 Timothy 3:16-17 </a:t>
            </a:r>
            <a:r>
              <a:rPr lang="en-US" dirty="0">
                <a:solidFill>
                  <a:srgbClr val="001236"/>
                </a:solidFill>
              </a:rPr>
              <a:t> All Scripture is inspired by God and profitable for teaching, for reproof, for correction, for training in righteousness; so that the man of God may be adequate, equipped for every good work. </a:t>
            </a:r>
          </a:p>
          <a:p>
            <a:pPr>
              <a:lnSpc>
                <a:spcPct val="92000"/>
              </a:lnSpc>
              <a:spcBef>
                <a:spcPts val="0"/>
              </a:spcBef>
              <a:spcAft>
                <a:spcPts val="300"/>
              </a:spcAft>
            </a:pPr>
            <a:r>
              <a:rPr lang="en-US" dirty="0">
                <a:solidFill>
                  <a:srgbClr val="001236"/>
                </a:solidFill>
              </a:rPr>
              <a:t>Equipped: </a:t>
            </a:r>
            <a:r>
              <a:rPr lang="en-US" i="1" dirty="0" err="1">
                <a:solidFill>
                  <a:srgbClr val="001236"/>
                </a:solidFill>
              </a:rPr>
              <a:t>exartizo</a:t>
            </a:r>
            <a:r>
              <a:rPr lang="en-US" dirty="0">
                <a:solidFill>
                  <a:srgbClr val="001236"/>
                </a:solidFill>
              </a:rPr>
              <a:t>: fully prepared; the preparation of the gospel of peace comes from the word of God</a:t>
            </a:r>
          </a:p>
          <a:p>
            <a:pPr>
              <a:lnSpc>
                <a:spcPct val="92000"/>
              </a:lnSpc>
              <a:spcBef>
                <a:spcPts val="0"/>
              </a:spcBef>
              <a:spcAft>
                <a:spcPts val="300"/>
              </a:spcAft>
            </a:pPr>
            <a:r>
              <a:rPr lang="en-US" b="1" dirty="0">
                <a:solidFill>
                  <a:srgbClr val="001236"/>
                </a:solidFill>
              </a:rPr>
              <a:t>1 Samuel 17:46-47 </a:t>
            </a:r>
            <a:r>
              <a:rPr lang="en-US" dirty="0">
                <a:solidFill>
                  <a:srgbClr val="001236"/>
                </a:solidFill>
              </a:rPr>
              <a:t> "This day the </a:t>
            </a:r>
            <a:r>
              <a:rPr lang="en-US" cap="small" dirty="0">
                <a:solidFill>
                  <a:srgbClr val="001236"/>
                </a:solidFill>
              </a:rPr>
              <a:t>LORD</a:t>
            </a:r>
            <a:r>
              <a:rPr lang="en-US" dirty="0">
                <a:solidFill>
                  <a:srgbClr val="001236"/>
                </a:solidFill>
              </a:rPr>
              <a:t> will deliver you up into my hands, and I will strike you down and remove your head from you. And I will give the dead bodies of the army of the Philistines this day to the birds of the sky and the wild beasts of the earth, that all the earth may know that there is a God in Israel</a:t>
            </a:r>
            <a:r>
              <a:rPr lang="en-US">
                <a:solidFill>
                  <a:srgbClr val="001236"/>
                </a:solidFill>
              </a:rPr>
              <a:t>, and </a:t>
            </a:r>
            <a:r>
              <a:rPr lang="en-US" dirty="0">
                <a:solidFill>
                  <a:srgbClr val="001236"/>
                </a:solidFill>
              </a:rPr>
              <a:t>that all this assembly may know that the </a:t>
            </a:r>
            <a:r>
              <a:rPr lang="en-US" cap="small" dirty="0">
                <a:solidFill>
                  <a:srgbClr val="001236"/>
                </a:solidFill>
              </a:rPr>
              <a:t>LORD</a:t>
            </a:r>
            <a:r>
              <a:rPr lang="en-US" dirty="0">
                <a:solidFill>
                  <a:srgbClr val="001236"/>
                </a:solidFill>
              </a:rPr>
              <a:t> does not deliver by sword or by spear; for the battle is the </a:t>
            </a:r>
            <a:r>
              <a:rPr lang="en-US" cap="small" dirty="0">
                <a:solidFill>
                  <a:srgbClr val="001236"/>
                </a:solidFill>
              </a:rPr>
              <a:t>LORD'S</a:t>
            </a:r>
            <a:r>
              <a:rPr lang="en-US" dirty="0">
                <a:solidFill>
                  <a:srgbClr val="001236"/>
                </a:solidFill>
              </a:rPr>
              <a:t> and He will give you into our hands."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7"/>
            <a:ext cx="8706118" cy="994984"/>
          </a:xfrm>
        </p:spPr>
        <p:txBody>
          <a:bodyPr/>
          <a:lstStyle/>
          <a:p>
            <a:r>
              <a:rPr lang="en-US" dirty="0"/>
              <a:t>	WORD FOR THE JOURNEY</a:t>
            </a:r>
          </a:p>
        </p:txBody>
      </p:sp>
      <p:sp>
        <p:nvSpPr>
          <p:cNvPr id="3" name="Content Placeholder 2"/>
          <p:cNvSpPr>
            <a:spLocks noGrp="1"/>
          </p:cNvSpPr>
          <p:nvPr>
            <p:ph idx="1"/>
          </p:nvPr>
        </p:nvSpPr>
        <p:spPr>
          <a:xfrm>
            <a:off x="0" y="1084218"/>
            <a:ext cx="9143999" cy="5773782"/>
          </a:xfrm>
        </p:spPr>
        <p:txBody>
          <a:bodyPr>
            <a:normAutofit/>
          </a:bodyPr>
          <a:lstStyle/>
          <a:p>
            <a:pPr>
              <a:lnSpc>
                <a:spcPct val="105000"/>
              </a:lnSpc>
              <a:spcBef>
                <a:spcPts val="600"/>
              </a:spcBef>
            </a:pPr>
            <a:r>
              <a:rPr lang="en-US" b="1" dirty="0">
                <a:solidFill>
                  <a:srgbClr val="001236"/>
                </a:solidFill>
              </a:rPr>
              <a:t>James 1:21-22 </a:t>
            </a:r>
            <a:r>
              <a:rPr lang="en-US" dirty="0">
                <a:solidFill>
                  <a:srgbClr val="001236"/>
                </a:solidFill>
              </a:rPr>
              <a:t> Therefore, putting aside all filthiness and </a:t>
            </a:r>
            <a:r>
              <a:rPr lang="en-US" i="1" dirty="0">
                <a:solidFill>
                  <a:srgbClr val="001236"/>
                </a:solidFill>
              </a:rPr>
              <a:t>all</a:t>
            </a:r>
            <a:r>
              <a:rPr lang="en-US" dirty="0">
                <a:solidFill>
                  <a:srgbClr val="001236"/>
                </a:solidFill>
              </a:rPr>
              <a:t> that remains of wickedness, in humility receive the word implanted, which is able to save your souls. But prove yourselves doers of the word, and not merely hearers who delude themselves. </a:t>
            </a:r>
          </a:p>
          <a:p>
            <a:pPr>
              <a:lnSpc>
                <a:spcPct val="105000"/>
              </a:lnSpc>
              <a:spcBef>
                <a:spcPts val="600"/>
              </a:spcBef>
            </a:pPr>
            <a:r>
              <a:rPr lang="en-US" dirty="0">
                <a:solidFill>
                  <a:srgbClr val="001236"/>
                </a:solidFill>
              </a:rPr>
              <a:t>Doers: </a:t>
            </a:r>
            <a:r>
              <a:rPr lang="en-US" i="1" dirty="0" err="1">
                <a:solidFill>
                  <a:srgbClr val="001236"/>
                </a:solidFill>
              </a:rPr>
              <a:t>poietai</a:t>
            </a:r>
            <a:r>
              <a:rPr lang="en-US" i="1" dirty="0">
                <a:solidFill>
                  <a:srgbClr val="001236"/>
                </a:solidFill>
              </a:rPr>
              <a:t>: </a:t>
            </a:r>
            <a:r>
              <a:rPr lang="en-US" dirty="0">
                <a:solidFill>
                  <a:srgbClr val="001236"/>
                </a:solidFill>
              </a:rPr>
              <a:t>a performer; especially a poet</a:t>
            </a:r>
          </a:p>
          <a:p>
            <a:pPr>
              <a:lnSpc>
                <a:spcPct val="105000"/>
              </a:lnSpc>
              <a:spcBef>
                <a:spcPts val="600"/>
              </a:spcBef>
            </a:pPr>
            <a:r>
              <a:rPr lang="en-US" dirty="0">
                <a:solidFill>
                  <a:srgbClr val="001236"/>
                </a:solidFill>
              </a:rPr>
              <a:t>Hearers: </a:t>
            </a:r>
            <a:r>
              <a:rPr lang="en-US" i="1" dirty="0" err="1">
                <a:solidFill>
                  <a:srgbClr val="001236"/>
                </a:solidFill>
              </a:rPr>
              <a:t>akroatai</a:t>
            </a:r>
            <a:r>
              <a:rPr lang="en-US" i="1" dirty="0">
                <a:solidFill>
                  <a:srgbClr val="001236"/>
                </a:solidFill>
              </a:rPr>
              <a:t>: </a:t>
            </a:r>
            <a:r>
              <a:rPr lang="en-US" dirty="0">
                <a:solidFill>
                  <a:srgbClr val="001236"/>
                </a:solidFill>
              </a:rPr>
              <a:t>those who listen without participation</a:t>
            </a:r>
          </a:p>
          <a:p>
            <a:pPr>
              <a:lnSpc>
                <a:spcPct val="105000"/>
              </a:lnSpc>
              <a:spcBef>
                <a:spcPts val="600"/>
              </a:spcBef>
            </a:pPr>
            <a:r>
              <a:rPr lang="en-US" b="1" dirty="0">
                <a:solidFill>
                  <a:srgbClr val="001236"/>
                </a:solidFill>
              </a:rPr>
              <a:t>LEARNING GOAL FOR THIS CLASS:</a:t>
            </a:r>
            <a:endParaRPr lang="en-US" dirty="0">
              <a:solidFill>
                <a:srgbClr val="001236"/>
              </a:solidFill>
            </a:endParaRPr>
          </a:p>
          <a:p>
            <a:pPr>
              <a:lnSpc>
                <a:spcPct val="105000"/>
              </a:lnSpc>
              <a:spcBef>
                <a:spcPts val="600"/>
              </a:spcBef>
              <a:buNone/>
            </a:pPr>
            <a:r>
              <a:rPr lang="en-US" dirty="0">
                <a:solidFill>
                  <a:srgbClr val="001236"/>
                </a:solidFill>
              </a:rPr>
              <a:t>  Learning to hear God and respond to Him in such a way  that His purposes can be fulfilled in us</a:t>
            </a:r>
          </a:p>
          <a:p>
            <a:pPr algn="ctr">
              <a:lnSpc>
                <a:spcPct val="105000"/>
              </a:lnSpc>
              <a:spcBef>
                <a:spcPts val="600"/>
              </a:spcBef>
              <a:buNone/>
            </a:pPr>
            <a:r>
              <a:rPr lang="en-US" b="1" dirty="0">
                <a:solidFill>
                  <a:srgbClr val="001236"/>
                </a:solidFill>
              </a:rPr>
              <a:t>We play an active role in the renewal of our minds</a:t>
            </a:r>
          </a:p>
          <a:p>
            <a:pPr algn="ctr">
              <a:lnSpc>
                <a:spcPct val="105000"/>
              </a:lnSpc>
              <a:spcBef>
                <a:spcPts val="600"/>
              </a:spcBef>
              <a:buNone/>
            </a:pPr>
            <a:r>
              <a:rPr lang="en-US" b="1" dirty="0">
                <a:solidFill>
                  <a:srgbClr val="001236"/>
                </a:solidFill>
                <a:effectLst>
                  <a:outerShdw blurRad="38100" dist="38100" dir="2700000" algn="tl">
                    <a:srgbClr val="000000">
                      <a:alpha val="43137"/>
                    </a:srgbClr>
                  </a:outerShdw>
                </a:effectLst>
              </a:rPr>
              <a:t>Spiritual warfare requires enemy reconnaissance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85BCA-4A6A-4137-A71F-8B6B77D8046B}"/>
              </a:ext>
            </a:extLst>
          </p:cNvPr>
          <p:cNvSpPr>
            <a:spLocks noGrp="1"/>
          </p:cNvSpPr>
          <p:nvPr>
            <p:ph type="title"/>
          </p:nvPr>
        </p:nvSpPr>
        <p:spPr>
          <a:xfrm>
            <a:off x="244699" y="154547"/>
            <a:ext cx="8706118" cy="842980"/>
          </a:xfrm>
        </p:spPr>
        <p:txBody>
          <a:bodyPr>
            <a:normAutofit fontScale="90000"/>
          </a:bodyPr>
          <a:lstStyle/>
          <a:p>
            <a:r>
              <a:rPr lang="en-US" dirty="0"/>
              <a:t>Cellular landscape cross-section through a eukaryotic cell.”</a:t>
            </a:r>
          </a:p>
        </p:txBody>
      </p:sp>
      <p:pic>
        <p:nvPicPr>
          <p:cNvPr id="5" name="Content Placeholder 4">
            <a:extLst>
              <a:ext uri="{FF2B5EF4-FFF2-40B4-BE49-F238E27FC236}">
                <a16:creationId xmlns:a16="http://schemas.microsoft.com/office/drawing/2014/main" id="{CB6C55F8-24AF-4EDB-8706-58F6E81A0E23}"/>
              </a:ext>
            </a:extLst>
          </p:cNvPr>
          <p:cNvPicPr>
            <a:picLocks noGrp="1" noChangeAspect="1"/>
          </p:cNvPicPr>
          <p:nvPr>
            <p:ph idx="1"/>
          </p:nvPr>
        </p:nvPicPr>
        <p:blipFill>
          <a:blip r:embed="rId2"/>
          <a:stretch>
            <a:fillRect/>
          </a:stretch>
        </p:blipFill>
        <p:spPr>
          <a:xfrm>
            <a:off x="4337252" y="1130018"/>
            <a:ext cx="4806747" cy="5806809"/>
          </a:xfrm>
        </p:spPr>
      </p:pic>
      <p:sp>
        <p:nvSpPr>
          <p:cNvPr id="6" name="TextBox 5">
            <a:extLst>
              <a:ext uri="{FF2B5EF4-FFF2-40B4-BE49-F238E27FC236}">
                <a16:creationId xmlns:a16="http://schemas.microsoft.com/office/drawing/2014/main" id="{8F91B002-2765-413B-BD3D-5990B1208016}"/>
              </a:ext>
            </a:extLst>
          </p:cNvPr>
          <p:cNvSpPr txBox="1"/>
          <p:nvPr/>
        </p:nvSpPr>
        <p:spPr>
          <a:xfrm>
            <a:off x="471055" y="1496291"/>
            <a:ext cx="3367397" cy="4031873"/>
          </a:xfrm>
          <a:prstGeom prst="rect">
            <a:avLst/>
          </a:prstGeom>
          <a:noFill/>
        </p:spPr>
        <p:txBody>
          <a:bodyPr wrap="none" rtlCol="0">
            <a:spAutoFit/>
          </a:bodyPr>
          <a:lstStyle/>
          <a:p>
            <a:r>
              <a:rPr lang="en-US" sz="3200" dirty="0">
                <a:latin typeface="Tahoma" panose="020B0604030504040204" pitchFamily="34" charset="0"/>
                <a:ea typeface="Tahoma" panose="020B0604030504040204" pitchFamily="34" charset="0"/>
                <a:cs typeface="Tahoma" panose="020B0604030504040204" pitchFamily="34" charset="0"/>
              </a:rPr>
              <a:t>This is the most</a:t>
            </a:r>
          </a:p>
          <a:p>
            <a:r>
              <a:rPr lang="en-US" sz="3200" dirty="0">
                <a:latin typeface="Tahoma" panose="020B0604030504040204" pitchFamily="34" charset="0"/>
                <a:ea typeface="Tahoma" panose="020B0604030504040204" pitchFamily="34" charset="0"/>
                <a:cs typeface="Tahoma" panose="020B0604030504040204" pitchFamily="34" charset="0"/>
              </a:rPr>
              <a:t>detailed model of</a:t>
            </a:r>
          </a:p>
          <a:p>
            <a:r>
              <a:rPr lang="en-US" sz="3200" dirty="0">
                <a:latin typeface="Tahoma" panose="020B0604030504040204" pitchFamily="34" charset="0"/>
                <a:ea typeface="Tahoma" panose="020B0604030504040204" pitchFamily="34" charset="0"/>
                <a:cs typeface="Tahoma" panose="020B0604030504040204" pitchFamily="34" charset="0"/>
              </a:rPr>
              <a:t>a human cell to </a:t>
            </a:r>
          </a:p>
          <a:p>
            <a:r>
              <a:rPr lang="en-US" sz="3200" dirty="0">
                <a:latin typeface="Tahoma" panose="020B0604030504040204" pitchFamily="34" charset="0"/>
                <a:ea typeface="Tahoma" panose="020B0604030504040204" pitchFamily="34" charset="0"/>
                <a:cs typeface="Tahoma" panose="020B0604030504040204" pitchFamily="34" charset="0"/>
              </a:rPr>
              <a:t>date, obtained </a:t>
            </a:r>
          </a:p>
          <a:p>
            <a:r>
              <a:rPr lang="en-US" sz="3200" dirty="0">
                <a:latin typeface="Tahoma" panose="020B0604030504040204" pitchFamily="34" charset="0"/>
                <a:ea typeface="Tahoma" panose="020B0604030504040204" pitchFamily="34" charset="0"/>
                <a:cs typeface="Tahoma" panose="020B0604030504040204" pitchFamily="34" charset="0"/>
              </a:rPr>
              <a:t>using x-ray, NMR </a:t>
            </a:r>
          </a:p>
          <a:p>
            <a:r>
              <a:rPr lang="en-US" sz="3200" dirty="0">
                <a:latin typeface="Tahoma" panose="020B0604030504040204" pitchFamily="34" charset="0"/>
                <a:ea typeface="Tahoma" panose="020B0604030504040204" pitchFamily="34" charset="0"/>
                <a:cs typeface="Tahoma" panose="020B0604030504040204" pitchFamily="34" charset="0"/>
              </a:rPr>
              <a:t>and </a:t>
            </a:r>
            <a:r>
              <a:rPr lang="en-US" sz="3200" dirty="0" err="1">
                <a:latin typeface="Tahoma" panose="020B0604030504040204" pitchFamily="34" charset="0"/>
                <a:ea typeface="Tahoma" panose="020B0604030504040204" pitchFamily="34" charset="0"/>
                <a:cs typeface="Tahoma" panose="020B0604030504040204" pitchFamily="34" charset="0"/>
              </a:rPr>
              <a:t>cryoelectron</a:t>
            </a:r>
            <a:r>
              <a:rPr lang="en-US" sz="3200" dirty="0">
                <a:latin typeface="Tahoma" panose="020B0604030504040204" pitchFamily="34" charset="0"/>
                <a:ea typeface="Tahoma" panose="020B0604030504040204" pitchFamily="34" charset="0"/>
                <a:cs typeface="Tahoma" panose="020B0604030504040204" pitchFamily="34" charset="0"/>
              </a:rPr>
              <a:t> </a:t>
            </a:r>
          </a:p>
          <a:p>
            <a:r>
              <a:rPr lang="en-US" sz="3200" dirty="0">
                <a:latin typeface="Tahoma" panose="020B0604030504040204" pitchFamily="34" charset="0"/>
                <a:ea typeface="Tahoma" panose="020B0604030504040204" pitchFamily="34" charset="0"/>
                <a:cs typeface="Tahoma" panose="020B0604030504040204" pitchFamily="34" charset="0"/>
              </a:rPr>
              <a:t>microscopy </a:t>
            </a:r>
          </a:p>
          <a:p>
            <a:r>
              <a:rPr lang="en-US" sz="3200" dirty="0">
                <a:latin typeface="Tahoma" panose="020B0604030504040204" pitchFamily="34" charset="0"/>
                <a:ea typeface="Tahoma" panose="020B0604030504040204" pitchFamily="34" charset="0"/>
                <a:cs typeface="Tahoma" panose="020B0604030504040204" pitchFamily="34" charset="0"/>
              </a:rPr>
              <a:t>datasets. </a:t>
            </a:r>
          </a:p>
        </p:txBody>
      </p:sp>
    </p:spTree>
    <p:extLst>
      <p:ext uri="{BB962C8B-B14F-4D97-AF65-F5344CB8AC3E}">
        <p14:creationId xmlns:p14="http://schemas.microsoft.com/office/powerpoint/2010/main" val="616476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849085"/>
          </a:xfrm>
        </p:spPr>
        <p:txBody>
          <a:bodyPr>
            <a:normAutofit/>
          </a:bodyPr>
          <a:lstStyle/>
          <a:p>
            <a:r>
              <a:rPr lang="en-US" sz="4800" dirty="0"/>
              <a:t>SATAN’S FIRST APPEARANCE</a:t>
            </a:r>
          </a:p>
        </p:txBody>
      </p:sp>
      <p:sp>
        <p:nvSpPr>
          <p:cNvPr id="3" name="Content Placeholder 2"/>
          <p:cNvSpPr>
            <a:spLocks noGrp="1"/>
          </p:cNvSpPr>
          <p:nvPr>
            <p:ph idx="1"/>
          </p:nvPr>
        </p:nvSpPr>
        <p:spPr>
          <a:xfrm>
            <a:off x="0" y="901337"/>
            <a:ext cx="9143999" cy="5956664"/>
          </a:xfrm>
        </p:spPr>
        <p:txBody>
          <a:bodyPr>
            <a:noAutofit/>
          </a:bodyPr>
          <a:lstStyle/>
          <a:p>
            <a:pPr>
              <a:lnSpc>
                <a:spcPct val="88000"/>
              </a:lnSpc>
              <a:spcBef>
                <a:spcPts val="0"/>
              </a:spcBef>
            </a:pPr>
            <a:r>
              <a:rPr lang="en-US" sz="2550" b="1" dirty="0">
                <a:solidFill>
                  <a:srgbClr val="001236"/>
                </a:solidFill>
              </a:rPr>
              <a:t>Genesis 3:1-5 </a:t>
            </a:r>
            <a:r>
              <a:rPr lang="en-US" sz="2550" dirty="0">
                <a:solidFill>
                  <a:srgbClr val="001236"/>
                </a:solidFill>
              </a:rPr>
              <a:t> Now the serpent was</a:t>
            </a:r>
            <a:r>
              <a:rPr lang="en-US" sz="2550" spc="-150" dirty="0">
                <a:solidFill>
                  <a:srgbClr val="001236"/>
                </a:solidFill>
              </a:rPr>
              <a:t> more </a:t>
            </a:r>
            <a:r>
              <a:rPr lang="en-US" sz="2550" dirty="0">
                <a:solidFill>
                  <a:srgbClr val="001236"/>
                </a:solidFill>
              </a:rPr>
              <a:t>crafty than any beast </a:t>
            </a:r>
            <a:r>
              <a:rPr lang="en-US" sz="2550" spc="-150" dirty="0">
                <a:solidFill>
                  <a:srgbClr val="001236"/>
                </a:solidFill>
              </a:rPr>
              <a:t>of the field </a:t>
            </a:r>
            <a:r>
              <a:rPr lang="en-US" sz="2550" dirty="0">
                <a:solidFill>
                  <a:srgbClr val="001236"/>
                </a:solidFill>
              </a:rPr>
              <a:t>which</a:t>
            </a:r>
            <a:r>
              <a:rPr lang="en-US" sz="2550" spc="-150" dirty="0">
                <a:solidFill>
                  <a:srgbClr val="001236"/>
                </a:solidFill>
              </a:rPr>
              <a:t> the </a:t>
            </a:r>
            <a:r>
              <a:rPr lang="en-US" sz="2550" cap="small" dirty="0">
                <a:solidFill>
                  <a:srgbClr val="001236"/>
                </a:solidFill>
              </a:rPr>
              <a:t>LORD</a:t>
            </a:r>
            <a:r>
              <a:rPr lang="en-US" sz="2550" dirty="0">
                <a:solidFill>
                  <a:srgbClr val="001236"/>
                </a:solidFill>
              </a:rPr>
              <a:t> God had made. And he said to the woman</a:t>
            </a:r>
            <a:r>
              <a:rPr lang="en-US" sz="2550" spc="-150" dirty="0">
                <a:solidFill>
                  <a:srgbClr val="001236"/>
                </a:solidFill>
              </a:rPr>
              <a:t>, "Indeed, </a:t>
            </a:r>
            <a:r>
              <a:rPr lang="en-US" sz="2550" dirty="0">
                <a:solidFill>
                  <a:srgbClr val="001236"/>
                </a:solidFill>
              </a:rPr>
              <a:t>has God said, 'You shall not eat from any tree of the garden'?” The woman said to the serpent, "From the fruit of the trees of the garden we may eat; but from the fruit of the </a:t>
            </a:r>
            <a:r>
              <a:rPr lang="en-US" sz="2550" spc="-150" dirty="0">
                <a:solidFill>
                  <a:srgbClr val="001236"/>
                </a:solidFill>
              </a:rPr>
              <a:t>tree which is in </a:t>
            </a:r>
            <a:r>
              <a:rPr lang="en-US" sz="2550" dirty="0">
                <a:solidFill>
                  <a:srgbClr val="001236"/>
                </a:solidFill>
              </a:rPr>
              <a:t>the middle of the garden, God has </a:t>
            </a:r>
            <a:r>
              <a:rPr lang="en-US" sz="2550" spc="-150" dirty="0">
                <a:solidFill>
                  <a:srgbClr val="001236"/>
                </a:solidFill>
              </a:rPr>
              <a:t>said, 'You </a:t>
            </a:r>
            <a:r>
              <a:rPr lang="en-US" sz="2550" dirty="0">
                <a:solidFill>
                  <a:srgbClr val="001236"/>
                </a:solidFill>
              </a:rPr>
              <a:t>shall not eat from it or touch it, or you will die.’ The serpent said to the woman</a:t>
            </a:r>
            <a:r>
              <a:rPr lang="en-US" sz="2550" spc="-150" dirty="0">
                <a:solidFill>
                  <a:srgbClr val="001236"/>
                </a:solidFill>
              </a:rPr>
              <a:t>, "You </a:t>
            </a:r>
            <a:r>
              <a:rPr lang="en-US" sz="2550" dirty="0">
                <a:solidFill>
                  <a:srgbClr val="001236"/>
                </a:solidFill>
              </a:rPr>
              <a:t>surely will not die! For God knows that in the day you eat from it your eyes will be opened</a:t>
            </a:r>
            <a:r>
              <a:rPr lang="en-US" sz="2550" spc="-150" dirty="0">
                <a:solidFill>
                  <a:srgbClr val="001236"/>
                </a:solidFill>
              </a:rPr>
              <a:t>, and you </a:t>
            </a:r>
            <a:r>
              <a:rPr lang="en-US" sz="2550" dirty="0">
                <a:solidFill>
                  <a:srgbClr val="001236"/>
                </a:solidFill>
              </a:rPr>
              <a:t>will be like God, knowing good and evil." </a:t>
            </a:r>
          </a:p>
          <a:p>
            <a:pPr>
              <a:lnSpc>
                <a:spcPct val="88000"/>
              </a:lnSpc>
              <a:spcBef>
                <a:spcPts val="0"/>
              </a:spcBef>
            </a:pPr>
            <a:r>
              <a:rPr lang="en-US" sz="2550" b="1" dirty="0">
                <a:solidFill>
                  <a:srgbClr val="001236"/>
                </a:solidFill>
              </a:rPr>
              <a:t>Revelation 12:7-9 </a:t>
            </a:r>
            <a:r>
              <a:rPr lang="en-US" sz="2550" spc="-150" dirty="0">
                <a:solidFill>
                  <a:srgbClr val="001236"/>
                </a:solidFill>
              </a:rPr>
              <a:t> And there was war in heaven, </a:t>
            </a:r>
            <a:r>
              <a:rPr lang="en-US" sz="2550" dirty="0">
                <a:solidFill>
                  <a:srgbClr val="001236"/>
                </a:solidFill>
              </a:rPr>
              <a:t>Michael </a:t>
            </a:r>
            <a:r>
              <a:rPr lang="en-US" sz="2550" spc="-150" dirty="0">
                <a:solidFill>
                  <a:srgbClr val="001236"/>
                </a:solidFill>
              </a:rPr>
              <a:t>and his angels waging war with the </a:t>
            </a:r>
            <a:r>
              <a:rPr lang="en-US" sz="2550" dirty="0">
                <a:solidFill>
                  <a:srgbClr val="001236"/>
                </a:solidFill>
              </a:rPr>
              <a:t>dragon. </a:t>
            </a:r>
            <a:r>
              <a:rPr lang="en-US" sz="2550" spc="-150" dirty="0">
                <a:solidFill>
                  <a:srgbClr val="001236"/>
                </a:solidFill>
              </a:rPr>
              <a:t>The dragon </a:t>
            </a:r>
            <a:r>
              <a:rPr lang="en-US" sz="2550" dirty="0">
                <a:solidFill>
                  <a:srgbClr val="001236"/>
                </a:solidFill>
              </a:rPr>
              <a:t>and</a:t>
            </a:r>
            <a:r>
              <a:rPr lang="en-US" sz="2550" spc="-150" dirty="0">
                <a:solidFill>
                  <a:srgbClr val="001236"/>
                </a:solidFill>
              </a:rPr>
              <a:t> his angels </a:t>
            </a:r>
            <a:r>
              <a:rPr lang="en-US" sz="2550" dirty="0">
                <a:solidFill>
                  <a:srgbClr val="001236"/>
                </a:solidFill>
              </a:rPr>
              <a:t>waged war, </a:t>
            </a:r>
            <a:r>
              <a:rPr lang="en-US" sz="2550" spc="-150" dirty="0">
                <a:solidFill>
                  <a:srgbClr val="001236"/>
                </a:solidFill>
              </a:rPr>
              <a:t>and they </a:t>
            </a:r>
            <a:r>
              <a:rPr lang="en-US" sz="2550" dirty="0">
                <a:solidFill>
                  <a:srgbClr val="001236"/>
                </a:solidFill>
              </a:rPr>
              <a:t>were not strong enough, and there was </a:t>
            </a:r>
            <a:r>
              <a:rPr lang="en-US" sz="2550" spc="-150" dirty="0">
                <a:solidFill>
                  <a:srgbClr val="001236"/>
                </a:solidFill>
              </a:rPr>
              <a:t>no longer a place found for them </a:t>
            </a:r>
            <a:r>
              <a:rPr lang="en-US" sz="2550" dirty="0">
                <a:solidFill>
                  <a:srgbClr val="001236"/>
                </a:solidFill>
              </a:rPr>
              <a:t>in heaven</a:t>
            </a:r>
            <a:r>
              <a:rPr lang="en-US" sz="2550" spc="-150" dirty="0">
                <a:solidFill>
                  <a:srgbClr val="001236"/>
                </a:solidFill>
              </a:rPr>
              <a:t>. And the </a:t>
            </a:r>
            <a:r>
              <a:rPr lang="en-US" sz="2550" dirty="0">
                <a:solidFill>
                  <a:srgbClr val="001236"/>
                </a:solidFill>
              </a:rPr>
              <a:t>great </a:t>
            </a:r>
            <a:r>
              <a:rPr lang="en-US" sz="2550" spc="-150" dirty="0">
                <a:solidFill>
                  <a:srgbClr val="001236"/>
                </a:solidFill>
              </a:rPr>
              <a:t>dragon  </a:t>
            </a:r>
            <a:r>
              <a:rPr lang="en-US" sz="2550" dirty="0">
                <a:solidFill>
                  <a:srgbClr val="001236"/>
                </a:solidFill>
              </a:rPr>
              <a:t>       </a:t>
            </a:r>
            <a:r>
              <a:rPr lang="en-US" sz="2550" spc="-150" dirty="0">
                <a:solidFill>
                  <a:srgbClr val="001236"/>
                </a:solidFill>
              </a:rPr>
              <a:t> </a:t>
            </a:r>
            <a:r>
              <a:rPr lang="en-US" sz="2550" dirty="0">
                <a:solidFill>
                  <a:srgbClr val="001236"/>
                </a:solidFill>
              </a:rPr>
              <a:t>was thrown down, the serpent of old who is called the </a:t>
            </a:r>
            <a:r>
              <a:rPr lang="en-US" sz="2550" spc="-150" dirty="0">
                <a:solidFill>
                  <a:srgbClr val="001236"/>
                </a:solidFill>
              </a:rPr>
              <a:t>devil and </a:t>
            </a:r>
            <a:r>
              <a:rPr lang="en-US" sz="2550" dirty="0">
                <a:solidFill>
                  <a:srgbClr val="001236"/>
                </a:solidFill>
              </a:rPr>
              <a:t>Satan, who deceives the whole world; he was thrown down to the earth</a:t>
            </a:r>
            <a:r>
              <a:rPr lang="en-US" sz="2550" spc="-150" dirty="0">
                <a:solidFill>
                  <a:srgbClr val="001236"/>
                </a:solidFill>
              </a:rPr>
              <a:t>, and his angels </a:t>
            </a:r>
            <a:r>
              <a:rPr lang="en-US" sz="2550" dirty="0">
                <a:solidFill>
                  <a:srgbClr val="001236"/>
                </a:solidFill>
              </a:rPr>
              <a:t>were thrown down with him </a:t>
            </a:r>
          </a:p>
          <a:p>
            <a:pPr>
              <a:lnSpc>
                <a:spcPct val="89000"/>
              </a:lnSpc>
              <a:spcBef>
                <a:spcPts val="0"/>
              </a:spcBef>
              <a:buNone/>
            </a:pPr>
            <a:endParaRPr lang="en-US" sz="2550" dirty="0">
              <a:solidFill>
                <a:srgbClr val="001236"/>
              </a:solidFill>
            </a:endParaRPr>
          </a:p>
          <a:p>
            <a:pPr>
              <a:lnSpc>
                <a:spcPct val="89000"/>
              </a:lnSpc>
              <a:spcBef>
                <a:spcPts val="0"/>
              </a:spcBef>
            </a:pPr>
            <a:endParaRPr lang="en-US" sz="2550" dirty="0">
              <a:solidFill>
                <a:srgbClr val="001236"/>
              </a:solidFill>
            </a:endParaRPr>
          </a:p>
          <a:p>
            <a:pPr>
              <a:lnSpc>
                <a:spcPct val="89000"/>
              </a:lnSpc>
              <a:spcBef>
                <a:spcPts val="0"/>
              </a:spcBef>
            </a:pPr>
            <a:endParaRPr lang="en-US" sz="2550" dirty="0">
              <a:solidFill>
                <a:srgbClr val="001236"/>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1023581"/>
          </a:xfrm>
        </p:spPr>
        <p:txBody>
          <a:bodyPr>
            <a:normAutofit/>
          </a:bodyPr>
          <a:lstStyle/>
          <a:p>
            <a:r>
              <a:rPr lang="en-US" sz="4400" dirty="0"/>
              <a:t>WHO WAS SATAN?</a:t>
            </a:r>
          </a:p>
        </p:txBody>
      </p:sp>
      <p:sp>
        <p:nvSpPr>
          <p:cNvPr id="3" name="Content Placeholder 2"/>
          <p:cNvSpPr>
            <a:spLocks noGrp="1"/>
          </p:cNvSpPr>
          <p:nvPr>
            <p:ph idx="1"/>
          </p:nvPr>
        </p:nvSpPr>
        <p:spPr>
          <a:xfrm>
            <a:off x="0" y="955343"/>
            <a:ext cx="9143999" cy="5902658"/>
          </a:xfrm>
        </p:spPr>
        <p:txBody>
          <a:bodyPr>
            <a:noAutofit/>
          </a:bodyPr>
          <a:lstStyle/>
          <a:p>
            <a:pPr>
              <a:lnSpc>
                <a:spcPct val="92000"/>
              </a:lnSpc>
              <a:spcBef>
                <a:spcPts val="0"/>
              </a:spcBef>
              <a:spcAft>
                <a:spcPts val="300"/>
              </a:spcAft>
            </a:pPr>
            <a:r>
              <a:rPr lang="en-US" b="1" dirty="0">
                <a:solidFill>
                  <a:srgbClr val="001236"/>
                </a:solidFill>
              </a:rPr>
              <a:t>Ezekiel 28:13-16 </a:t>
            </a:r>
            <a:r>
              <a:rPr lang="en-US" dirty="0">
                <a:solidFill>
                  <a:srgbClr val="001236"/>
                </a:solidFill>
              </a:rPr>
              <a:t> "You were in </a:t>
            </a:r>
            <a:r>
              <a:rPr lang="en-US" b="1" dirty="0">
                <a:solidFill>
                  <a:srgbClr val="001236"/>
                </a:solidFill>
              </a:rPr>
              <a:t>Eden</a:t>
            </a:r>
            <a:r>
              <a:rPr lang="en-US" dirty="0">
                <a:solidFill>
                  <a:srgbClr val="001236"/>
                </a:solidFill>
              </a:rPr>
              <a:t>, the garden of God; every precious stone was your </a:t>
            </a:r>
            <a:r>
              <a:rPr lang="en-US" b="1" dirty="0">
                <a:solidFill>
                  <a:srgbClr val="001236"/>
                </a:solidFill>
              </a:rPr>
              <a:t>covering</a:t>
            </a:r>
            <a:r>
              <a:rPr lang="en-US" dirty="0">
                <a:solidFill>
                  <a:srgbClr val="001236"/>
                </a:solidFill>
              </a:rPr>
              <a:t>: the ruby, the topaz and the diamond; the beryl, the onyx and the jasper; the lapis lazuli, the turquoise and the emerald; and the gold, the workmanship of your </a:t>
            </a:r>
            <a:r>
              <a:rPr lang="en-US" b="1" dirty="0">
                <a:solidFill>
                  <a:srgbClr val="001236"/>
                </a:solidFill>
              </a:rPr>
              <a:t>settings and sockets</a:t>
            </a:r>
            <a:r>
              <a:rPr lang="en-US" dirty="0">
                <a:solidFill>
                  <a:srgbClr val="001236"/>
                </a:solidFill>
              </a:rPr>
              <a:t>, was in you. the day that you were created they were prepared. You were the </a:t>
            </a:r>
            <a:r>
              <a:rPr lang="en-US" b="1" dirty="0">
                <a:solidFill>
                  <a:srgbClr val="001236"/>
                </a:solidFill>
              </a:rPr>
              <a:t>anointed cherub who covers</a:t>
            </a:r>
            <a:r>
              <a:rPr lang="en-US" dirty="0">
                <a:solidFill>
                  <a:srgbClr val="001236"/>
                </a:solidFill>
              </a:rPr>
              <a:t>, and I placed you </a:t>
            </a:r>
            <a:r>
              <a:rPr lang="en-US" i="1" dirty="0">
                <a:solidFill>
                  <a:srgbClr val="001236"/>
                </a:solidFill>
              </a:rPr>
              <a:t>there.</a:t>
            </a:r>
            <a:r>
              <a:rPr lang="en-US" dirty="0">
                <a:solidFill>
                  <a:srgbClr val="001236"/>
                </a:solidFill>
              </a:rPr>
              <a:t> You were on the </a:t>
            </a:r>
            <a:r>
              <a:rPr lang="en-US" b="1" dirty="0">
                <a:solidFill>
                  <a:srgbClr val="001236"/>
                </a:solidFill>
              </a:rPr>
              <a:t>holy mountain </a:t>
            </a:r>
            <a:r>
              <a:rPr lang="en-US" dirty="0">
                <a:solidFill>
                  <a:srgbClr val="001236"/>
                </a:solidFill>
              </a:rPr>
              <a:t>of God; you walked in the midst of the stones of fire. You were blameless in your ways from the day you were </a:t>
            </a:r>
            <a:r>
              <a:rPr lang="en-US" b="1" dirty="0">
                <a:solidFill>
                  <a:srgbClr val="001236"/>
                </a:solidFill>
              </a:rPr>
              <a:t>created</a:t>
            </a:r>
            <a:r>
              <a:rPr lang="en-US" dirty="0">
                <a:solidFill>
                  <a:srgbClr val="001236"/>
                </a:solidFill>
              </a:rPr>
              <a:t> until unrighteousness was found in you. By the abundance of your</a:t>
            </a:r>
            <a:r>
              <a:rPr lang="en-US" b="1" dirty="0">
                <a:solidFill>
                  <a:srgbClr val="001236"/>
                </a:solidFill>
              </a:rPr>
              <a:t> trade </a:t>
            </a:r>
            <a:r>
              <a:rPr lang="en-US" dirty="0">
                <a:solidFill>
                  <a:srgbClr val="001236"/>
                </a:solidFill>
              </a:rPr>
              <a:t>you were internally filled with violence, and you sinned; Therefore I have cast you as profane from the mountain of God. And I have destroyed you, O covering cherub, from the midst of the stones of fire.” </a:t>
            </a:r>
          </a:p>
          <a:p>
            <a:pPr>
              <a:lnSpc>
                <a:spcPct val="92000"/>
              </a:lnSpc>
              <a:spcBef>
                <a:spcPts val="0"/>
              </a:spcBef>
              <a:spcAft>
                <a:spcPts val="300"/>
              </a:spcAft>
            </a:pPr>
            <a:endParaRPr lang="en-US" dirty="0">
              <a:solidFill>
                <a:srgbClr val="001236"/>
              </a:solidFill>
            </a:endParaRPr>
          </a:p>
          <a:p>
            <a:pPr>
              <a:lnSpc>
                <a:spcPct val="92000"/>
              </a:lnSpc>
              <a:spcBef>
                <a:spcPts val="0"/>
              </a:spcBef>
              <a:spcAft>
                <a:spcPts val="300"/>
              </a:spcAft>
            </a:pPr>
            <a:endParaRPr lang="en-US" dirty="0">
              <a:solidFill>
                <a:srgbClr val="001236"/>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0"/>
            <a:ext cx="8706118" cy="966651"/>
          </a:xfrm>
        </p:spPr>
        <p:txBody>
          <a:bodyPr>
            <a:normAutofit/>
          </a:bodyPr>
          <a:lstStyle/>
          <a:p>
            <a:r>
              <a:rPr lang="en-US" sz="4400" dirty="0">
                <a:solidFill>
                  <a:srgbClr val="001236"/>
                </a:solidFill>
              </a:rPr>
              <a:t>SATAN TEMPTED JESUS</a:t>
            </a:r>
          </a:p>
        </p:txBody>
      </p:sp>
      <p:sp>
        <p:nvSpPr>
          <p:cNvPr id="3" name="Content Placeholder 2"/>
          <p:cNvSpPr>
            <a:spLocks noGrp="1"/>
          </p:cNvSpPr>
          <p:nvPr>
            <p:ph idx="1"/>
          </p:nvPr>
        </p:nvSpPr>
        <p:spPr>
          <a:xfrm>
            <a:off x="0" y="836023"/>
            <a:ext cx="9143999" cy="6021977"/>
          </a:xfrm>
        </p:spPr>
        <p:txBody>
          <a:bodyPr>
            <a:noAutofit/>
          </a:bodyPr>
          <a:lstStyle/>
          <a:p>
            <a:pPr>
              <a:lnSpc>
                <a:spcPct val="95000"/>
              </a:lnSpc>
              <a:spcBef>
                <a:spcPts val="0"/>
              </a:spcBef>
              <a:spcAft>
                <a:spcPts val="200"/>
              </a:spcAft>
            </a:pPr>
            <a:r>
              <a:rPr lang="en-US" b="1" dirty="0">
                <a:solidFill>
                  <a:srgbClr val="001236"/>
                </a:solidFill>
              </a:rPr>
              <a:t>Matthew 4:3-4 </a:t>
            </a:r>
            <a:r>
              <a:rPr lang="en-US" dirty="0">
                <a:solidFill>
                  <a:srgbClr val="001236"/>
                </a:solidFill>
              </a:rPr>
              <a:t>And the tempter came and said to Him, "If You are the Son of God, command that these stones become bread.” But He answered and said, "It is written, </a:t>
            </a:r>
            <a:r>
              <a:rPr lang="en-US" sz="2400" dirty="0">
                <a:solidFill>
                  <a:srgbClr val="001236"/>
                </a:solidFill>
              </a:rPr>
              <a:t>'</a:t>
            </a:r>
            <a:r>
              <a:rPr lang="en-US" sz="2400" cap="small" dirty="0">
                <a:solidFill>
                  <a:srgbClr val="001236"/>
                </a:solidFill>
              </a:rPr>
              <a:t>MAN SHALL NOT LIVE ON BREAD ALONE</a:t>
            </a:r>
            <a:r>
              <a:rPr lang="en-US" sz="2400" dirty="0">
                <a:solidFill>
                  <a:srgbClr val="001236"/>
                </a:solidFill>
              </a:rPr>
              <a:t>, </a:t>
            </a:r>
            <a:r>
              <a:rPr lang="en-US" sz="2400" cap="small" dirty="0">
                <a:solidFill>
                  <a:srgbClr val="001236"/>
                </a:solidFill>
              </a:rPr>
              <a:t>BUT ON EVERY WORD</a:t>
            </a:r>
            <a:r>
              <a:rPr lang="en-US" sz="2400" dirty="0">
                <a:solidFill>
                  <a:srgbClr val="001236"/>
                </a:solidFill>
              </a:rPr>
              <a:t> </a:t>
            </a:r>
            <a:r>
              <a:rPr lang="en-US" sz="2400" cap="small" dirty="0">
                <a:solidFill>
                  <a:srgbClr val="001236"/>
                </a:solidFill>
              </a:rPr>
              <a:t>THAT PROCEEDS </a:t>
            </a:r>
            <a:r>
              <a:rPr lang="en-US" sz="2400" cap="small" spc="-150" dirty="0">
                <a:solidFill>
                  <a:srgbClr val="001236"/>
                </a:solidFill>
              </a:rPr>
              <a:t>OUT OF THE </a:t>
            </a:r>
            <a:r>
              <a:rPr lang="en-US" sz="2400" cap="small" dirty="0">
                <a:solidFill>
                  <a:srgbClr val="001236"/>
                </a:solidFill>
              </a:rPr>
              <a:t>MOUTH OF</a:t>
            </a:r>
            <a:r>
              <a:rPr lang="en-US" sz="2400" dirty="0">
                <a:solidFill>
                  <a:srgbClr val="001236"/>
                </a:solidFill>
              </a:rPr>
              <a:t> </a:t>
            </a:r>
            <a:r>
              <a:rPr lang="en-US" sz="2400" cap="small" dirty="0">
                <a:solidFill>
                  <a:srgbClr val="001236"/>
                </a:solidFill>
              </a:rPr>
              <a:t>GOD</a:t>
            </a:r>
            <a:r>
              <a:rPr lang="en-US" sz="2400" dirty="0">
                <a:solidFill>
                  <a:srgbClr val="001236"/>
                </a:solidFill>
              </a:rPr>
              <a:t>." </a:t>
            </a:r>
            <a:r>
              <a:rPr lang="en-US" sz="2400" dirty="0">
                <a:solidFill>
                  <a:srgbClr val="001236"/>
                </a:solidFill>
                <a:effectLst>
                  <a:outerShdw blurRad="38100" dist="38100" dir="2700000" algn="tl">
                    <a:srgbClr val="000000">
                      <a:alpha val="43137"/>
                    </a:srgbClr>
                  </a:outerShdw>
                </a:effectLst>
              </a:rPr>
              <a:t>Deut 8:3</a:t>
            </a:r>
          </a:p>
          <a:p>
            <a:pPr>
              <a:lnSpc>
                <a:spcPct val="95000"/>
              </a:lnSpc>
              <a:spcBef>
                <a:spcPts val="0"/>
              </a:spcBef>
              <a:spcAft>
                <a:spcPts val="200"/>
              </a:spcAft>
            </a:pPr>
            <a:r>
              <a:rPr lang="en-US" dirty="0">
                <a:solidFill>
                  <a:srgbClr val="001236"/>
                </a:solidFill>
                <a:effectLst>
                  <a:outerShdw blurRad="38100" dist="38100" dir="2700000" algn="tl">
                    <a:srgbClr val="000000">
                      <a:alpha val="43137"/>
                    </a:srgbClr>
                  </a:outerShdw>
                </a:effectLst>
              </a:rPr>
              <a:t>LUST OF THE FLESH: JESUS WAS HUNGRY AFTER FASTING</a:t>
            </a:r>
          </a:p>
          <a:p>
            <a:pPr>
              <a:lnSpc>
                <a:spcPct val="95000"/>
              </a:lnSpc>
              <a:spcBef>
                <a:spcPts val="0"/>
              </a:spcBef>
              <a:spcAft>
                <a:spcPts val="200"/>
              </a:spcAft>
            </a:pPr>
            <a:r>
              <a:rPr lang="en-US" b="1" dirty="0">
                <a:solidFill>
                  <a:srgbClr val="001236"/>
                </a:solidFill>
              </a:rPr>
              <a:t>Matthew 4:5-7 </a:t>
            </a:r>
            <a:r>
              <a:rPr lang="en-US" dirty="0">
                <a:solidFill>
                  <a:srgbClr val="001236"/>
                </a:solidFill>
              </a:rPr>
              <a:t>Then the devil took Him into the holy city and had Him stand on the pinnacle of the temple, and *said to Him, "If You are the Son of God, throw Yourself down; </a:t>
            </a:r>
            <a:r>
              <a:rPr lang="en-US" spc="-150" dirty="0">
                <a:solidFill>
                  <a:srgbClr val="001236"/>
                </a:solidFill>
              </a:rPr>
              <a:t>for it is </a:t>
            </a:r>
            <a:r>
              <a:rPr lang="en-US" dirty="0">
                <a:solidFill>
                  <a:srgbClr val="001236"/>
                </a:solidFill>
              </a:rPr>
              <a:t>written</a:t>
            </a:r>
            <a:r>
              <a:rPr lang="en-US" sz="2400" spc="-150" dirty="0">
                <a:solidFill>
                  <a:srgbClr val="001236"/>
                </a:solidFill>
              </a:rPr>
              <a:t>, </a:t>
            </a:r>
            <a:r>
              <a:rPr lang="en-US" sz="2400" dirty="0">
                <a:solidFill>
                  <a:srgbClr val="001236"/>
                </a:solidFill>
              </a:rPr>
              <a:t>'</a:t>
            </a:r>
            <a:r>
              <a:rPr lang="en-US" sz="2400" cap="small" dirty="0">
                <a:solidFill>
                  <a:srgbClr val="001236"/>
                </a:solidFill>
              </a:rPr>
              <a:t>HE WILL COMMAND</a:t>
            </a:r>
            <a:r>
              <a:rPr lang="en-US" sz="2400" dirty="0">
                <a:solidFill>
                  <a:srgbClr val="001236"/>
                </a:solidFill>
              </a:rPr>
              <a:t> </a:t>
            </a:r>
            <a:r>
              <a:rPr lang="en-US" sz="2400" cap="small" dirty="0">
                <a:solidFill>
                  <a:srgbClr val="001236"/>
                </a:solidFill>
              </a:rPr>
              <a:t>HIS ANGELS CONCERNING</a:t>
            </a:r>
            <a:r>
              <a:rPr lang="en-US" sz="2400" dirty="0">
                <a:solidFill>
                  <a:srgbClr val="001236"/>
                </a:solidFill>
              </a:rPr>
              <a:t> </a:t>
            </a:r>
            <a:r>
              <a:rPr lang="en-US" sz="2400" cap="small" dirty="0">
                <a:solidFill>
                  <a:srgbClr val="001236"/>
                </a:solidFill>
              </a:rPr>
              <a:t>YOU</a:t>
            </a:r>
            <a:r>
              <a:rPr lang="en-US" sz="2400" dirty="0">
                <a:solidFill>
                  <a:srgbClr val="001236"/>
                </a:solidFill>
              </a:rPr>
              <a:t>'; and '</a:t>
            </a:r>
            <a:r>
              <a:rPr lang="en-US" sz="2400" cap="small" dirty="0">
                <a:solidFill>
                  <a:srgbClr val="001236"/>
                </a:solidFill>
              </a:rPr>
              <a:t>ON</a:t>
            </a:r>
            <a:r>
              <a:rPr lang="en-US" sz="2400" dirty="0">
                <a:solidFill>
                  <a:srgbClr val="001236"/>
                </a:solidFill>
              </a:rPr>
              <a:t> </a:t>
            </a:r>
            <a:r>
              <a:rPr lang="en-US" sz="2400" i="1" dirty="0">
                <a:solidFill>
                  <a:srgbClr val="001236"/>
                </a:solidFill>
              </a:rPr>
              <a:t>their</a:t>
            </a:r>
            <a:r>
              <a:rPr lang="en-US" sz="2400" dirty="0">
                <a:solidFill>
                  <a:srgbClr val="001236"/>
                </a:solidFill>
              </a:rPr>
              <a:t> </a:t>
            </a:r>
            <a:r>
              <a:rPr lang="en-US" sz="2400" cap="small" dirty="0">
                <a:solidFill>
                  <a:srgbClr val="001236"/>
                </a:solidFill>
              </a:rPr>
              <a:t>HANDS THEY WILL BEAR</a:t>
            </a:r>
            <a:r>
              <a:rPr lang="en-US" sz="2400" dirty="0">
                <a:solidFill>
                  <a:srgbClr val="001236"/>
                </a:solidFill>
              </a:rPr>
              <a:t> </a:t>
            </a:r>
            <a:r>
              <a:rPr lang="en-US" sz="2400" cap="small" dirty="0">
                <a:solidFill>
                  <a:srgbClr val="001236"/>
                </a:solidFill>
              </a:rPr>
              <a:t>YOU UP</a:t>
            </a:r>
            <a:r>
              <a:rPr lang="en-US" sz="2400" dirty="0">
                <a:solidFill>
                  <a:srgbClr val="001236"/>
                </a:solidFill>
              </a:rPr>
              <a:t>, </a:t>
            </a:r>
            <a:r>
              <a:rPr lang="en-US" sz="2400" cap="small" dirty="0">
                <a:solidFill>
                  <a:srgbClr val="001236"/>
                </a:solidFill>
              </a:rPr>
              <a:t>SO THAT</a:t>
            </a:r>
            <a:r>
              <a:rPr lang="en-US" sz="2400" dirty="0">
                <a:solidFill>
                  <a:srgbClr val="001236"/>
                </a:solidFill>
              </a:rPr>
              <a:t> </a:t>
            </a:r>
            <a:r>
              <a:rPr lang="en-US" sz="2400" cap="small" dirty="0">
                <a:solidFill>
                  <a:srgbClr val="001236"/>
                </a:solidFill>
              </a:rPr>
              <a:t>YOU WILL NOT STRIKE</a:t>
            </a:r>
            <a:r>
              <a:rPr lang="en-US" sz="2400" dirty="0">
                <a:solidFill>
                  <a:srgbClr val="001236"/>
                </a:solidFill>
              </a:rPr>
              <a:t> </a:t>
            </a:r>
            <a:r>
              <a:rPr lang="en-US" sz="2400" cap="small" dirty="0">
                <a:solidFill>
                  <a:srgbClr val="001236"/>
                </a:solidFill>
              </a:rPr>
              <a:t>YOUR </a:t>
            </a:r>
            <a:r>
              <a:rPr lang="en-US" sz="2400" cap="small" spc="-150" dirty="0">
                <a:solidFill>
                  <a:srgbClr val="001236"/>
                </a:solidFill>
              </a:rPr>
              <a:t>FOOT AGAINST A </a:t>
            </a:r>
            <a:r>
              <a:rPr lang="en-US" sz="2400" cap="small" dirty="0">
                <a:solidFill>
                  <a:srgbClr val="001236"/>
                </a:solidFill>
              </a:rPr>
              <a:t>STONE</a:t>
            </a:r>
            <a:r>
              <a:rPr lang="en-US" sz="2400" dirty="0">
                <a:solidFill>
                  <a:srgbClr val="001236"/>
                </a:solidFill>
              </a:rPr>
              <a:t>.” </a:t>
            </a:r>
            <a:r>
              <a:rPr lang="en-US" sz="2400" dirty="0">
                <a:solidFill>
                  <a:srgbClr val="001236"/>
                </a:solidFill>
                <a:effectLst>
                  <a:outerShdw blurRad="38100" dist="38100" dir="2700000" algn="tl">
                    <a:srgbClr val="000000">
                      <a:alpha val="43137"/>
                    </a:srgbClr>
                  </a:outerShdw>
                </a:effectLst>
              </a:rPr>
              <a:t>Ps 91:11 </a:t>
            </a:r>
            <a:br>
              <a:rPr lang="en-US" dirty="0">
                <a:solidFill>
                  <a:srgbClr val="001236"/>
                </a:solidFill>
              </a:rPr>
            </a:br>
            <a:r>
              <a:rPr lang="en-US" dirty="0">
                <a:solidFill>
                  <a:srgbClr val="001236"/>
                </a:solidFill>
              </a:rPr>
              <a:t>Jesus said to him, "On the other hand, it is written</a:t>
            </a:r>
            <a:r>
              <a:rPr lang="en-US" sz="2400" dirty="0">
                <a:solidFill>
                  <a:srgbClr val="001236"/>
                </a:solidFill>
              </a:rPr>
              <a:t>, '</a:t>
            </a:r>
            <a:r>
              <a:rPr lang="en-US" sz="2400" cap="small" dirty="0">
                <a:solidFill>
                  <a:srgbClr val="001236"/>
                </a:solidFill>
              </a:rPr>
              <a:t>YOU SHALL NOT PUT THE</a:t>
            </a:r>
            <a:r>
              <a:rPr lang="en-US" sz="2400" dirty="0">
                <a:solidFill>
                  <a:srgbClr val="001236"/>
                </a:solidFill>
              </a:rPr>
              <a:t> </a:t>
            </a:r>
            <a:r>
              <a:rPr lang="en-US" sz="2400" cap="small" dirty="0">
                <a:solidFill>
                  <a:srgbClr val="001236"/>
                </a:solidFill>
              </a:rPr>
              <a:t>LORD YOUR</a:t>
            </a:r>
            <a:r>
              <a:rPr lang="en-US" sz="2400" dirty="0">
                <a:solidFill>
                  <a:srgbClr val="001236"/>
                </a:solidFill>
              </a:rPr>
              <a:t> </a:t>
            </a:r>
            <a:r>
              <a:rPr lang="en-US" sz="2400" cap="small" dirty="0">
                <a:solidFill>
                  <a:srgbClr val="001236"/>
                </a:solidFill>
              </a:rPr>
              <a:t>GOD </a:t>
            </a:r>
            <a:r>
              <a:rPr lang="en-US" sz="2400" cap="small" spc="-150" dirty="0">
                <a:solidFill>
                  <a:srgbClr val="001236"/>
                </a:solidFill>
              </a:rPr>
              <a:t>TO THE </a:t>
            </a:r>
            <a:r>
              <a:rPr lang="en-US" sz="2400" cap="small" dirty="0">
                <a:solidFill>
                  <a:srgbClr val="001236"/>
                </a:solidFill>
              </a:rPr>
              <a:t>TEST</a:t>
            </a:r>
            <a:r>
              <a:rPr lang="en-US" sz="2400" dirty="0">
                <a:solidFill>
                  <a:srgbClr val="001236"/>
                </a:solidFill>
              </a:rPr>
              <a:t>." </a:t>
            </a:r>
            <a:r>
              <a:rPr lang="en-US" sz="2400" dirty="0">
                <a:solidFill>
                  <a:srgbClr val="001236"/>
                </a:solidFill>
                <a:effectLst>
                  <a:outerShdw blurRad="38100" dist="38100" dir="2700000" algn="tl">
                    <a:srgbClr val="000000">
                      <a:alpha val="43137"/>
                    </a:srgbClr>
                  </a:outerShdw>
                </a:effectLst>
              </a:rPr>
              <a:t>Deut 6:16</a:t>
            </a:r>
          </a:p>
          <a:p>
            <a:pPr>
              <a:lnSpc>
                <a:spcPct val="95000"/>
              </a:lnSpc>
              <a:spcBef>
                <a:spcPts val="0"/>
              </a:spcBef>
              <a:spcAft>
                <a:spcPts val="200"/>
              </a:spcAft>
            </a:pPr>
            <a:r>
              <a:rPr lang="en-US" dirty="0">
                <a:solidFill>
                  <a:srgbClr val="001236"/>
                </a:solidFill>
                <a:effectLst>
                  <a:outerShdw blurRad="38100" dist="38100" dir="2700000" algn="tl">
                    <a:srgbClr val="000000">
                      <a:alpha val="43137"/>
                    </a:srgbClr>
                  </a:outerShdw>
                </a:effectLst>
              </a:rPr>
              <a:t>BOASTFUL PRIDE OF LIFE: you will seem important to everyone</a:t>
            </a:r>
          </a:p>
          <a:p>
            <a:pPr>
              <a:lnSpc>
                <a:spcPct val="95000"/>
              </a:lnSpc>
              <a:spcBef>
                <a:spcPts val="0"/>
              </a:spcBef>
              <a:spcAft>
                <a:spcPts val="200"/>
              </a:spcAft>
              <a:buNone/>
            </a:pPr>
            <a:endParaRPr lang="en-US" dirty="0">
              <a:solidFill>
                <a:srgbClr val="001236"/>
              </a:solidFill>
              <a:effectLst>
                <a:outerShdw blurRad="38100" dist="38100" dir="2700000" algn="tl">
                  <a:srgbClr val="000000">
                    <a:alpha val="43137"/>
                  </a:srgbClr>
                </a:outerShdw>
              </a:effectLst>
            </a:endParaRPr>
          </a:p>
          <a:p>
            <a:pPr>
              <a:lnSpc>
                <a:spcPct val="95000"/>
              </a:lnSpc>
              <a:spcBef>
                <a:spcPts val="0"/>
              </a:spcBef>
              <a:spcAft>
                <a:spcPts val="200"/>
              </a:spcAft>
            </a:pPr>
            <a:endParaRPr lang="en-US" b="1" dirty="0">
              <a:solidFill>
                <a:srgbClr val="001236"/>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968990"/>
          </a:xfrm>
        </p:spPr>
        <p:txBody>
          <a:bodyPr>
            <a:normAutofit/>
          </a:bodyPr>
          <a:lstStyle/>
          <a:p>
            <a:r>
              <a:rPr lang="en-US" sz="4400" dirty="0">
                <a:solidFill>
                  <a:srgbClr val="001236"/>
                </a:solidFill>
              </a:rPr>
              <a:t>TEMPTATION OF JESUS </a:t>
            </a:r>
            <a:r>
              <a:rPr lang="en-US" sz="3600" dirty="0">
                <a:solidFill>
                  <a:srgbClr val="001236"/>
                </a:solidFill>
              </a:rPr>
              <a:t>(2)</a:t>
            </a:r>
          </a:p>
        </p:txBody>
      </p:sp>
      <p:sp>
        <p:nvSpPr>
          <p:cNvPr id="3" name="Content Placeholder 2"/>
          <p:cNvSpPr>
            <a:spLocks noGrp="1"/>
          </p:cNvSpPr>
          <p:nvPr>
            <p:ph idx="1"/>
          </p:nvPr>
        </p:nvSpPr>
        <p:spPr>
          <a:xfrm>
            <a:off x="0" y="836023"/>
            <a:ext cx="9143999" cy="6021977"/>
          </a:xfrm>
        </p:spPr>
        <p:txBody>
          <a:bodyPr>
            <a:noAutofit/>
          </a:bodyPr>
          <a:lstStyle/>
          <a:p>
            <a:pPr>
              <a:lnSpc>
                <a:spcPct val="88000"/>
              </a:lnSpc>
              <a:spcBef>
                <a:spcPts val="0"/>
              </a:spcBef>
            </a:pPr>
            <a:r>
              <a:rPr lang="en-US" b="1" dirty="0">
                <a:solidFill>
                  <a:srgbClr val="001236"/>
                </a:solidFill>
              </a:rPr>
              <a:t>Matthew 4:8-11  </a:t>
            </a:r>
            <a:r>
              <a:rPr lang="en-US" dirty="0">
                <a:solidFill>
                  <a:srgbClr val="001236"/>
                </a:solidFill>
              </a:rPr>
              <a:t>Again, the devil took Him to a very high mountain and showed Him all the kingdoms of the world and their glory; and he said to Him, "All these things I will give You, if You fall down and worship me.” Then Jesus said to him, "Go, Satan! For it is written, </a:t>
            </a:r>
            <a:r>
              <a:rPr lang="en-US" sz="2400" dirty="0">
                <a:solidFill>
                  <a:srgbClr val="001236"/>
                </a:solidFill>
              </a:rPr>
              <a:t>'</a:t>
            </a:r>
            <a:r>
              <a:rPr lang="en-US" sz="2400" cap="small" dirty="0">
                <a:solidFill>
                  <a:srgbClr val="001236"/>
                </a:solidFill>
              </a:rPr>
              <a:t>YOU SHALL WORSHIP </a:t>
            </a:r>
            <a:r>
              <a:rPr lang="en-US" sz="2400" cap="small" spc="-150" dirty="0">
                <a:solidFill>
                  <a:srgbClr val="001236"/>
                </a:solidFill>
              </a:rPr>
              <a:t>THE</a:t>
            </a:r>
            <a:r>
              <a:rPr lang="en-US" sz="2400" spc="-150" dirty="0">
                <a:solidFill>
                  <a:srgbClr val="001236"/>
                </a:solidFill>
              </a:rPr>
              <a:t> </a:t>
            </a:r>
            <a:r>
              <a:rPr lang="en-US" sz="2400" cap="small" dirty="0">
                <a:solidFill>
                  <a:srgbClr val="001236"/>
                </a:solidFill>
              </a:rPr>
              <a:t>LORD YOUR</a:t>
            </a:r>
            <a:r>
              <a:rPr lang="en-US" sz="2400" dirty="0">
                <a:solidFill>
                  <a:srgbClr val="001236"/>
                </a:solidFill>
              </a:rPr>
              <a:t> </a:t>
            </a:r>
            <a:r>
              <a:rPr lang="en-US" sz="2400" cap="small" dirty="0">
                <a:solidFill>
                  <a:srgbClr val="001236"/>
                </a:solidFill>
              </a:rPr>
              <a:t>GOD</a:t>
            </a:r>
            <a:r>
              <a:rPr lang="en-US" sz="2400" spc="-150" dirty="0">
                <a:solidFill>
                  <a:srgbClr val="001236"/>
                </a:solidFill>
              </a:rPr>
              <a:t>, </a:t>
            </a:r>
            <a:r>
              <a:rPr lang="en-US" sz="2400" cap="small" spc="-150" dirty="0">
                <a:solidFill>
                  <a:srgbClr val="001236"/>
                </a:solidFill>
              </a:rPr>
              <a:t>AND</a:t>
            </a:r>
            <a:r>
              <a:rPr lang="en-US" sz="2400" spc="-150" dirty="0">
                <a:solidFill>
                  <a:srgbClr val="001236"/>
                </a:solidFill>
              </a:rPr>
              <a:t> </a:t>
            </a:r>
            <a:r>
              <a:rPr lang="en-US" sz="2400" cap="small" dirty="0">
                <a:solidFill>
                  <a:srgbClr val="001236"/>
                </a:solidFill>
              </a:rPr>
              <a:t>SERVE</a:t>
            </a:r>
            <a:r>
              <a:rPr lang="en-US" sz="2400" dirty="0">
                <a:solidFill>
                  <a:srgbClr val="001236"/>
                </a:solidFill>
              </a:rPr>
              <a:t> </a:t>
            </a:r>
            <a:r>
              <a:rPr lang="en-US" sz="2400" cap="small" dirty="0">
                <a:solidFill>
                  <a:srgbClr val="001236"/>
                </a:solidFill>
              </a:rPr>
              <a:t>HIM ONLY</a:t>
            </a:r>
            <a:r>
              <a:rPr lang="en-US" sz="2400" spc="-150" dirty="0">
                <a:solidFill>
                  <a:srgbClr val="001236"/>
                </a:solidFill>
              </a:rPr>
              <a:t>.”</a:t>
            </a:r>
            <a:r>
              <a:rPr lang="en-US" spc="-150" baseline="30000" dirty="0">
                <a:solidFill>
                  <a:srgbClr val="001236"/>
                </a:solidFill>
              </a:rPr>
              <a:t> </a:t>
            </a:r>
            <a:r>
              <a:rPr lang="en-US" spc="-150" dirty="0">
                <a:solidFill>
                  <a:srgbClr val="001236"/>
                </a:solidFill>
              </a:rPr>
              <a:t> </a:t>
            </a:r>
            <a:r>
              <a:rPr lang="en-US" sz="2550" spc="-150" dirty="0">
                <a:solidFill>
                  <a:srgbClr val="001236"/>
                </a:solidFill>
              </a:rPr>
              <a:t>Then </a:t>
            </a:r>
            <a:r>
              <a:rPr lang="en-US" sz="2550" dirty="0">
                <a:solidFill>
                  <a:srgbClr val="001236"/>
                </a:solidFill>
              </a:rPr>
              <a:t>the devil </a:t>
            </a:r>
            <a:r>
              <a:rPr lang="en-US" sz="2550" spc="-150" dirty="0">
                <a:solidFill>
                  <a:srgbClr val="001236"/>
                </a:solidFill>
              </a:rPr>
              <a:t>left </a:t>
            </a:r>
            <a:r>
              <a:rPr lang="en-US" sz="2550" dirty="0">
                <a:solidFill>
                  <a:srgbClr val="001236"/>
                </a:solidFill>
              </a:rPr>
              <a:t>Him</a:t>
            </a:r>
            <a:r>
              <a:rPr lang="en-US" sz="2550" spc="-150" dirty="0">
                <a:solidFill>
                  <a:srgbClr val="001236"/>
                </a:solidFill>
              </a:rPr>
              <a:t>; and behold, </a:t>
            </a:r>
            <a:r>
              <a:rPr lang="en-US" sz="2550" dirty="0">
                <a:solidFill>
                  <a:srgbClr val="001236"/>
                </a:solidFill>
              </a:rPr>
              <a:t>angels came and</a:t>
            </a:r>
            <a:r>
              <a:rPr lang="en-US" sz="2550" spc="-150" dirty="0">
                <a:solidFill>
                  <a:srgbClr val="001236"/>
                </a:solidFill>
              </a:rPr>
              <a:t> </a:t>
            </a:r>
            <a:r>
              <a:rPr lang="en-US" sz="2550" i="1" spc="-150" dirty="0">
                <a:solidFill>
                  <a:srgbClr val="001236"/>
                </a:solidFill>
              </a:rPr>
              <a:t>began</a:t>
            </a:r>
            <a:r>
              <a:rPr lang="en-US" sz="2550" spc="-150" dirty="0">
                <a:solidFill>
                  <a:srgbClr val="001236"/>
                </a:solidFill>
              </a:rPr>
              <a:t> </a:t>
            </a:r>
            <a:r>
              <a:rPr lang="en-US" sz="2550" dirty="0">
                <a:solidFill>
                  <a:srgbClr val="001236"/>
                </a:solidFill>
              </a:rPr>
              <a:t>to minister to Him. </a:t>
            </a:r>
          </a:p>
          <a:p>
            <a:pPr>
              <a:lnSpc>
                <a:spcPct val="88000"/>
              </a:lnSpc>
              <a:spcBef>
                <a:spcPts val="0"/>
              </a:spcBef>
            </a:pPr>
            <a:r>
              <a:rPr lang="en-US" sz="2550" dirty="0">
                <a:solidFill>
                  <a:srgbClr val="001236"/>
                </a:solidFill>
                <a:effectLst>
                  <a:outerShdw blurRad="38100" dist="38100" dir="2700000" algn="tl">
                    <a:srgbClr val="000000">
                      <a:alpha val="43137"/>
                    </a:srgbClr>
                  </a:outerShdw>
                </a:effectLst>
              </a:rPr>
              <a:t>LUST OF THE EYES: EVERYTHING YOU SEE!</a:t>
            </a:r>
          </a:p>
          <a:p>
            <a:pPr>
              <a:lnSpc>
                <a:spcPct val="88000"/>
              </a:lnSpc>
              <a:spcBef>
                <a:spcPts val="0"/>
              </a:spcBef>
            </a:pPr>
            <a:r>
              <a:rPr lang="en-US" sz="2550" b="1" dirty="0">
                <a:solidFill>
                  <a:srgbClr val="001236"/>
                </a:solidFill>
              </a:rPr>
              <a:t>Genesis 3:6 </a:t>
            </a:r>
            <a:r>
              <a:rPr lang="en-US" sz="2550" dirty="0">
                <a:solidFill>
                  <a:srgbClr val="001236"/>
                </a:solidFill>
              </a:rPr>
              <a:t> When the woman saw that the tree was good for food, and that it was a delight to the eyes, and that the tree was desirable to make </a:t>
            </a:r>
            <a:r>
              <a:rPr lang="en-US" sz="2550" i="1" dirty="0">
                <a:solidFill>
                  <a:srgbClr val="001236"/>
                </a:solidFill>
              </a:rPr>
              <a:t>one</a:t>
            </a:r>
            <a:r>
              <a:rPr lang="en-US" sz="2550" dirty="0">
                <a:solidFill>
                  <a:srgbClr val="001236"/>
                </a:solidFill>
              </a:rPr>
              <a:t> wise, she took from its fruit and ate; she gave also to her husband with her, and he ate. </a:t>
            </a:r>
          </a:p>
          <a:p>
            <a:pPr>
              <a:lnSpc>
                <a:spcPct val="88000"/>
              </a:lnSpc>
              <a:spcBef>
                <a:spcPts val="0"/>
              </a:spcBef>
            </a:pPr>
            <a:r>
              <a:rPr lang="en-US" sz="2550" b="1" dirty="0">
                <a:solidFill>
                  <a:srgbClr val="001236"/>
                </a:solidFill>
              </a:rPr>
              <a:t>1 John 2:15-17 </a:t>
            </a:r>
            <a:r>
              <a:rPr lang="en-US" sz="2550" dirty="0">
                <a:solidFill>
                  <a:srgbClr val="001236"/>
                </a:solidFill>
              </a:rPr>
              <a:t> Do not love the world nor the things in the world. If anyone loves the world, the love of the Father is not in him. For all that is in the world, the lust of the flesh and the lust of the eyes and the boastful pride of life, is not from the Father, but is from the world. </a:t>
            </a:r>
            <a:br>
              <a:rPr lang="en-US" dirty="0">
                <a:solidFill>
                  <a:srgbClr val="001236"/>
                </a:solidFill>
              </a:rPr>
            </a:br>
            <a:endParaRPr lang="en-US" dirty="0">
              <a:solidFill>
                <a:srgbClr val="001236"/>
              </a:solidFill>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54548"/>
            <a:ext cx="8706118" cy="828092"/>
          </a:xfrm>
        </p:spPr>
        <p:txBody>
          <a:bodyPr/>
          <a:lstStyle/>
          <a:p>
            <a:r>
              <a:rPr lang="en-US" dirty="0">
                <a:solidFill>
                  <a:srgbClr val="001236"/>
                </a:solidFill>
              </a:rPr>
              <a:t>WHAT IF JESUS FAILED THE TEST?</a:t>
            </a:r>
          </a:p>
        </p:txBody>
      </p:sp>
      <p:sp>
        <p:nvSpPr>
          <p:cNvPr id="3" name="Content Placeholder 2"/>
          <p:cNvSpPr>
            <a:spLocks noGrp="1"/>
          </p:cNvSpPr>
          <p:nvPr>
            <p:ph idx="1"/>
          </p:nvPr>
        </p:nvSpPr>
        <p:spPr>
          <a:xfrm>
            <a:off x="0" y="900752"/>
            <a:ext cx="9143999" cy="5957247"/>
          </a:xfrm>
        </p:spPr>
        <p:txBody>
          <a:bodyPr>
            <a:noAutofit/>
          </a:bodyPr>
          <a:lstStyle/>
          <a:p>
            <a:pPr>
              <a:lnSpc>
                <a:spcPct val="90000"/>
              </a:lnSpc>
              <a:spcBef>
                <a:spcPts val="0"/>
              </a:spcBef>
              <a:spcAft>
                <a:spcPts val="300"/>
              </a:spcAft>
            </a:pPr>
            <a:r>
              <a:rPr lang="en-US" b="1" dirty="0">
                <a:solidFill>
                  <a:srgbClr val="001236"/>
                </a:solidFill>
              </a:rPr>
              <a:t> </a:t>
            </a:r>
            <a:r>
              <a:rPr lang="en-US" dirty="0">
                <a:solidFill>
                  <a:srgbClr val="001236"/>
                </a:solidFill>
              </a:rPr>
              <a:t>He would have committed intentional sin:  He knew why</a:t>
            </a:r>
          </a:p>
          <a:p>
            <a:pPr marL="0" indent="0">
              <a:lnSpc>
                <a:spcPct val="90000"/>
              </a:lnSpc>
              <a:spcBef>
                <a:spcPts val="0"/>
              </a:spcBef>
              <a:spcAft>
                <a:spcPts val="300"/>
              </a:spcAft>
              <a:buNone/>
            </a:pPr>
            <a:r>
              <a:rPr lang="en-US" dirty="0">
                <a:solidFill>
                  <a:srgbClr val="001236"/>
                </a:solidFill>
              </a:rPr>
              <a:t>   He came and what His purpose was</a:t>
            </a:r>
          </a:p>
          <a:p>
            <a:pPr>
              <a:lnSpc>
                <a:spcPct val="90000"/>
              </a:lnSpc>
              <a:spcBef>
                <a:spcPts val="0"/>
              </a:spcBef>
              <a:spcAft>
                <a:spcPts val="300"/>
              </a:spcAft>
            </a:pPr>
            <a:r>
              <a:rPr lang="en-US" b="1" dirty="0">
                <a:solidFill>
                  <a:srgbClr val="001236"/>
                </a:solidFill>
              </a:rPr>
              <a:t> The perfect </a:t>
            </a:r>
            <a:r>
              <a:rPr lang="en-US" b="1" dirty="0" err="1">
                <a:solidFill>
                  <a:srgbClr val="001236"/>
                </a:solidFill>
              </a:rPr>
              <a:t>ga’al</a:t>
            </a:r>
            <a:r>
              <a:rPr lang="en-US" b="1" dirty="0">
                <a:solidFill>
                  <a:srgbClr val="001236"/>
                </a:solidFill>
              </a:rPr>
              <a:t> had to be sinless</a:t>
            </a:r>
            <a:endParaRPr lang="en-US" dirty="0">
              <a:solidFill>
                <a:srgbClr val="001236"/>
              </a:solidFill>
            </a:endParaRPr>
          </a:p>
          <a:p>
            <a:pPr>
              <a:lnSpc>
                <a:spcPct val="90000"/>
              </a:lnSpc>
              <a:spcBef>
                <a:spcPts val="0"/>
              </a:spcBef>
              <a:spcAft>
                <a:spcPts val="300"/>
              </a:spcAft>
            </a:pPr>
            <a:r>
              <a:rPr lang="en-US" b="1" dirty="0">
                <a:solidFill>
                  <a:srgbClr val="001236"/>
                </a:solidFill>
              </a:rPr>
              <a:t>1 John 4:1-4 </a:t>
            </a:r>
            <a:r>
              <a:rPr lang="en-US" dirty="0">
                <a:solidFill>
                  <a:srgbClr val="001236"/>
                </a:solidFill>
              </a:rPr>
              <a:t> Beloved, do not believe every spirit, but test the spirits to see whether they are from God, because many false prophets have gone out into the world. By this you know the Spirit of God: every spirit that confesses that Jesus Christ has come in the flesh is from God; and every spirit that does not confess Jesus is not from God; this is the </a:t>
            </a:r>
            <a:r>
              <a:rPr lang="en-US" i="1" dirty="0">
                <a:solidFill>
                  <a:srgbClr val="001236"/>
                </a:solidFill>
              </a:rPr>
              <a:t>spirit</a:t>
            </a:r>
            <a:r>
              <a:rPr lang="en-US" dirty="0">
                <a:solidFill>
                  <a:srgbClr val="001236"/>
                </a:solidFill>
              </a:rPr>
              <a:t> of the antichrist, of which you have heard that it is coming, and now it is already in the world. You are from God, little children, and have overcome them; because greater is He who is in you than he who is in the world. </a:t>
            </a:r>
          </a:p>
          <a:p>
            <a:pPr algn="ctr">
              <a:lnSpc>
                <a:spcPct val="90000"/>
              </a:lnSpc>
              <a:spcBef>
                <a:spcPts val="0"/>
              </a:spcBef>
              <a:spcAft>
                <a:spcPts val="300"/>
              </a:spcAft>
              <a:buNone/>
            </a:pPr>
            <a:r>
              <a:rPr lang="en-US" b="1" dirty="0">
                <a:solidFill>
                  <a:srgbClr val="001236"/>
                </a:solidFill>
              </a:rPr>
              <a:t>SATAN IS A CREATED BEING; HE DOES</a:t>
            </a:r>
          </a:p>
          <a:p>
            <a:pPr algn="ctr">
              <a:lnSpc>
                <a:spcPct val="90000"/>
              </a:lnSpc>
              <a:spcBef>
                <a:spcPts val="0"/>
              </a:spcBef>
              <a:spcAft>
                <a:spcPts val="300"/>
              </a:spcAft>
              <a:buNone/>
            </a:pPr>
            <a:r>
              <a:rPr lang="en-US" b="1" dirty="0">
                <a:solidFill>
                  <a:srgbClr val="001236"/>
                </a:solidFill>
              </a:rPr>
              <a:t>NOT HAVE THE ATTRIBUTES OF GOD</a:t>
            </a:r>
            <a:br>
              <a:rPr lang="en-US" b="1" dirty="0">
                <a:solidFill>
                  <a:srgbClr val="001236"/>
                </a:solidFill>
              </a:rPr>
            </a:br>
            <a:endParaRPr lang="en-US" b="1" dirty="0">
              <a:solidFill>
                <a:srgbClr val="00123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699" y="1"/>
            <a:ext cx="8706118" cy="914399"/>
          </a:xfrm>
        </p:spPr>
        <p:txBody>
          <a:bodyPr>
            <a:normAutofit/>
          </a:bodyPr>
          <a:lstStyle/>
          <a:p>
            <a:r>
              <a:rPr lang="en-US" sz="4400"/>
              <a:t>WARFARE WEAPONRY</a:t>
            </a:r>
            <a:endParaRPr lang="en-US" sz="4400" dirty="0"/>
          </a:p>
        </p:txBody>
      </p:sp>
      <p:sp>
        <p:nvSpPr>
          <p:cNvPr id="3" name="Content Placeholder 2"/>
          <p:cNvSpPr>
            <a:spLocks noGrp="1"/>
          </p:cNvSpPr>
          <p:nvPr>
            <p:ph idx="1"/>
          </p:nvPr>
        </p:nvSpPr>
        <p:spPr>
          <a:xfrm>
            <a:off x="-1" y="832513"/>
            <a:ext cx="9144001" cy="6025487"/>
          </a:xfrm>
        </p:spPr>
        <p:txBody>
          <a:bodyPr>
            <a:noAutofit/>
          </a:bodyPr>
          <a:lstStyle/>
          <a:p>
            <a:pPr>
              <a:lnSpc>
                <a:spcPct val="89000"/>
              </a:lnSpc>
              <a:spcBef>
                <a:spcPts val="0"/>
              </a:spcBef>
              <a:spcAft>
                <a:spcPts val="200"/>
              </a:spcAft>
            </a:pPr>
            <a:r>
              <a:rPr lang="en-US" b="1" dirty="0">
                <a:solidFill>
                  <a:srgbClr val="001236"/>
                </a:solidFill>
              </a:rPr>
              <a:t>Ephesians 6:10-11 </a:t>
            </a:r>
            <a:r>
              <a:rPr lang="en-US" dirty="0">
                <a:solidFill>
                  <a:srgbClr val="001236"/>
                </a:solidFill>
              </a:rPr>
              <a:t> Finally, be strong in the Lord and in the strength of His might. Put on the full armor of God, so that you will be able to stand firm against the schemes of the devil.</a:t>
            </a:r>
          </a:p>
          <a:p>
            <a:pPr>
              <a:lnSpc>
                <a:spcPct val="89000"/>
              </a:lnSpc>
              <a:spcBef>
                <a:spcPts val="0"/>
              </a:spcBef>
              <a:spcAft>
                <a:spcPts val="200"/>
              </a:spcAft>
            </a:pPr>
            <a:r>
              <a:rPr lang="en-US" dirty="0">
                <a:solidFill>
                  <a:srgbClr val="001236"/>
                </a:solidFill>
              </a:rPr>
              <a:t>Armor: </a:t>
            </a:r>
            <a:r>
              <a:rPr lang="en-US" i="1" dirty="0" err="1">
                <a:solidFill>
                  <a:srgbClr val="001236"/>
                </a:solidFill>
              </a:rPr>
              <a:t>panoplia</a:t>
            </a:r>
            <a:r>
              <a:rPr lang="en-US" i="1" dirty="0">
                <a:solidFill>
                  <a:srgbClr val="001236"/>
                </a:solidFill>
              </a:rPr>
              <a:t>: </a:t>
            </a:r>
            <a:r>
              <a:rPr lang="en-US" dirty="0">
                <a:solidFill>
                  <a:srgbClr val="001236"/>
                </a:solidFill>
              </a:rPr>
              <a:t>armament; items used for warfare </a:t>
            </a:r>
          </a:p>
          <a:p>
            <a:pPr>
              <a:lnSpc>
                <a:spcPct val="89000"/>
              </a:lnSpc>
              <a:spcBef>
                <a:spcPts val="0"/>
              </a:spcBef>
              <a:spcAft>
                <a:spcPts val="200"/>
              </a:spcAft>
            </a:pPr>
            <a:r>
              <a:rPr lang="en-US" b="1" dirty="0">
                <a:solidFill>
                  <a:srgbClr val="001236"/>
                </a:solidFill>
              </a:rPr>
              <a:t>Isaiah 42:13 </a:t>
            </a:r>
            <a:r>
              <a:rPr lang="en-US" dirty="0">
                <a:solidFill>
                  <a:srgbClr val="001236"/>
                </a:solidFill>
              </a:rPr>
              <a:t> The </a:t>
            </a:r>
            <a:r>
              <a:rPr lang="en-US" cap="small" dirty="0">
                <a:solidFill>
                  <a:srgbClr val="001236"/>
                </a:solidFill>
              </a:rPr>
              <a:t>LORD</a:t>
            </a:r>
            <a:r>
              <a:rPr lang="en-US" dirty="0">
                <a:solidFill>
                  <a:srgbClr val="001236"/>
                </a:solidFill>
              </a:rPr>
              <a:t> will go forth like a warrior, He will arouse </a:t>
            </a:r>
            <a:r>
              <a:rPr lang="en-US" i="1" dirty="0">
                <a:solidFill>
                  <a:srgbClr val="001236"/>
                </a:solidFill>
              </a:rPr>
              <a:t>His</a:t>
            </a:r>
            <a:r>
              <a:rPr lang="en-US" dirty="0">
                <a:solidFill>
                  <a:srgbClr val="001236"/>
                </a:solidFill>
              </a:rPr>
              <a:t> zeal like a man of war. He will utter a shout, yes, He will raise a war cry. He will prevail against His enemies. </a:t>
            </a:r>
          </a:p>
          <a:p>
            <a:pPr>
              <a:lnSpc>
                <a:spcPct val="89000"/>
              </a:lnSpc>
              <a:spcBef>
                <a:spcPts val="0"/>
              </a:spcBef>
              <a:spcAft>
                <a:spcPts val="200"/>
              </a:spcAft>
            </a:pPr>
            <a:r>
              <a:rPr lang="en-US" b="1" dirty="0">
                <a:solidFill>
                  <a:srgbClr val="001236"/>
                </a:solidFill>
              </a:rPr>
              <a:t>1 Samuel 17:45 </a:t>
            </a:r>
            <a:r>
              <a:rPr lang="en-US" dirty="0">
                <a:solidFill>
                  <a:srgbClr val="001236"/>
                </a:solidFill>
              </a:rPr>
              <a:t> Then David said to the Philistine, "You come to me with a sword, a spear, and a javelin, but I come to you in the name of the </a:t>
            </a:r>
            <a:r>
              <a:rPr lang="en-US" cap="small" dirty="0">
                <a:solidFill>
                  <a:srgbClr val="001236"/>
                </a:solidFill>
              </a:rPr>
              <a:t>LORD</a:t>
            </a:r>
            <a:r>
              <a:rPr lang="en-US" dirty="0">
                <a:solidFill>
                  <a:srgbClr val="001236"/>
                </a:solidFill>
              </a:rPr>
              <a:t> of hosts, the God of the armies of Israel, whom you have taunted. </a:t>
            </a:r>
          </a:p>
          <a:p>
            <a:pPr>
              <a:lnSpc>
                <a:spcPct val="89000"/>
              </a:lnSpc>
              <a:spcBef>
                <a:spcPts val="0"/>
              </a:spcBef>
              <a:spcAft>
                <a:spcPts val="200"/>
              </a:spcAft>
            </a:pPr>
            <a:r>
              <a:rPr lang="en-US" b="1" dirty="0">
                <a:solidFill>
                  <a:srgbClr val="001236"/>
                </a:solidFill>
              </a:rPr>
              <a:t>Ephesians 6:12 </a:t>
            </a:r>
            <a:r>
              <a:rPr lang="en-US" dirty="0">
                <a:solidFill>
                  <a:srgbClr val="001236"/>
                </a:solidFill>
              </a:rPr>
              <a:t> For our struggle is not against flesh and blood, but against the rulers, against the powers, against the world forces of this darkness, against the spiritual </a:t>
            </a:r>
            <a:r>
              <a:rPr lang="en-US" i="1" dirty="0">
                <a:solidFill>
                  <a:srgbClr val="001236"/>
                </a:solidFill>
              </a:rPr>
              <a:t>forces</a:t>
            </a:r>
            <a:r>
              <a:rPr lang="en-US" dirty="0">
                <a:solidFill>
                  <a:srgbClr val="001236"/>
                </a:solidFill>
              </a:rPr>
              <a:t> of wickedness in the heavenly </a:t>
            </a:r>
            <a:r>
              <a:rPr lang="en-US" i="1" dirty="0">
                <a:solidFill>
                  <a:srgbClr val="001236"/>
                </a:solidFill>
              </a:rPr>
              <a:t>places.</a:t>
            </a:r>
            <a:r>
              <a:rPr lang="en-US" dirty="0">
                <a:solidFill>
                  <a:srgbClr val="001236"/>
                </a:solidFill>
              </a:rPr>
              <a:t> </a:t>
            </a:r>
            <a:br>
              <a:rPr lang="en-US" dirty="0">
                <a:solidFill>
                  <a:srgbClr val="001236"/>
                </a:solidFill>
              </a:rPr>
            </a:br>
            <a:br>
              <a:rPr lang="en-US" dirty="0">
                <a:solidFill>
                  <a:srgbClr val="001236"/>
                </a:solidFill>
              </a:rPr>
            </a:br>
            <a:br>
              <a:rPr lang="en-US" dirty="0">
                <a:solidFill>
                  <a:srgbClr val="001236"/>
                </a:solidFill>
              </a:rPr>
            </a:br>
            <a:endParaRPr lang="en-US" dirty="0">
              <a:solidFill>
                <a:srgbClr val="001236"/>
              </a:solidFill>
            </a:endParaRPr>
          </a:p>
          <a:p>
            <a:pPr>
              <a:lnSpc>
                <a:spcPct val="89000"/>
              </a:lnSpc>
              <a:spcBef>
                <a:spcPts val="0"/>
              </a:spcBef>
              <a:spcAft>
                <a:spcPts val="200"/>
              </a:spcAft>
            </a:pPr>
            <a:endParaRPr lang="en-US" dirty="0">
              <a:solidFill>
                <a:srgbClr val="001236"/>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TM04033919[[fn=Circuit]]</Template>
  <TotalTime>14306</TotalTime>
  <Words>2019</Words>
  <Application>Microsoft Office PowerPoint</Application>
  <PresentationFormat>Letter Paper (8.5x11 in)</PresentationFormat>
  <Paragraphs>79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Tahoma</vt:lpstr>
      <vt:lpstr>Tempus Sans ITC</vt:lpstr>
      <vt:lpstr>Tw Cen MT</vt:lpstr>
      <vt:lpstr>Circuit</vt:lpstr>
      <vt:lpstr>A question of character Lesson 11</vt:lpstr>
      <vt:lpstr> WORD FOR THE JOURNEY</vt:lpstr>
      <vt:lpstr>Cellular landscape cross-section through a eukaryotic cell.”</vt:lpstr>
      <vt:lpstr>SATAN’S FIRST APPEARANCE</vt:lpstr>
      <vt:lpstr>WHO WAS SATAN?</vt:lpstr>
      <vt:lpstr>SATAN TEMPTED JESUS</vt:lpstr>
      <vt:lpstr>TEMPTATION OF JESUS (2)</vt:lpstr>
      <vt:lpstr>WHAT IF JESUS FAILED THE TEST?</vt:lpstr>
      <vt:lpstr>WARFARE WEAPONRY</vt:lpstr>
      <vt:lpstr>COVENANT AND ARMOR</vt:lpstr>
      <vt:lpstr>ROMAN SOLDIER ARMOR</vt:lpstr>
      <vt:lpstr>THE ARMOR</vt:lpstr>
      <vt:lpstr>THE SEDER</vt:lpstr>
      <vt:lpstr>KNOW GOD – KNOW HIS WORD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Gower</cp:lastModifiedBy>
  <cp:revision>47</cp:revision>
  <cp:lastPrinted>2021-03-23T20:47:31Z</cp:lastPrinted>
  <dcterms:created xsi:type="dcterms:W3CDTF">2016-12-20T15:22:00Z</dcterms:created>
  <dcterms:modified xsi:type="dcterms:W3CDTF">2021-03-29T00:14:31Z</dcterms:modified>
</cp:coreProperties>
</file>